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2" r:id="rId2"/>
    <p:sldMasterId id="2147483714" r:id="rId3"/>
    <p:sldMasterId id="2147483726" r:id="rId4"/>
    <p:sldMasterId id="2147483738" r:id="rId5"/>
    <p:sldMasterId id="2147483750" r:id="rId6"/>
    <p:sldMasterId id="2147483762" r:id="rId7"/>
  </p:sldMasterIdLst>
  <p:sldIdLst>
    <p:sldId id="256" r:id="rId8"/>
    <p:sldId id="358" r:id="rId9"/>
    <p:sldId id="317" r:id="rId10"/>
    <p:sldId id="345" r:id="rId11"/>
    <p:sldId id="315" r:id="rId12"/>
    <p:sldId id="260" r:id="rId13"/>
    <p:sldId id="261" r:id="rId14"/>
    <p:sldId id="355" r:id="rId15"/>
    <p:sldId id="257" r:id="rId16"/>
    <p:sldId id="357" r:id="rId17"/>
    <p:sldId id="29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3B6671-2600-4226-9FED-129417CED23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D4C997-4C63-40A3-B3A4-57F9FB2F6ADA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>
              <a:solidFill>
                <a:srgbClr val="FF0000"/>
              </a:solidFill>
            </a:rPr>
            <a:t>1</a:t>
          </a:r>
        </a:p>
      </dgm:t>
    </dgm:pt>
    <dgm:pt modelId="{C52D600F-53B3-4193-8C69-F7E45D4CEB75}" type="parTrans" cxnId="{4CD824EA-F020-4CAB-A60F-1358DA533276}">
      <dgm:prSet/>
      <dgm:spPr/>
      <dgm:t>
        <a:bodyPr/>
        <a:lstStyle/>
        <a:p>
          <a:endParaRPr lang="en-US"/>
        </a:p>
      </dgm:t>
    </dgm:pt>
    <dgm:pt modelId="{60ABF602-F6C4-454D-8235-8D3EC3214C4C}" type="sibTrans" cxnId="{4CD824EA-F020-4CAB-A60F-1358DA533276}">
      <dgm:prSet/>
      <dgm:spPr/>
      <dgm:t>
        <a:bodyPr/>
        <a:lstStyle/>
        <a:p>
          <a:endParaRPr lang="en-US"/>
        </a:p>
      </dgm:t>
    </dgm:pt>
    <dgm:pt modelId="{28DDDAB8-09E6-4979-AE0C-630D5BD81979}">
      <dgm:prSet phldrT="[Text]"/>
      <dgm:spPr>
        <a:solidFill>
          <a:schemeClr val="accent2">
            <a:alpha val="90000"/>
          </a:schemeClr>
        </a:solidFill>
      </dgm:spPr>
      <dgm:t>
        <a:bodyPr/>
        <a:lstStyle/>
        <a:p>
          <a:r>
            <a:rPr lang="en-US" dirty="0" err="1">
              <a:solidFill>
                <a:srgbClr val="FFFF00"/>
              </a:solidFill>
            </a:rPr>
            <a:t>Meningkatkan</a:t>
          </a:r>
          <a:r>
            <a:rPr lang="en-US" dirty="0">
              <a:solidFill>
                <a:srgbClr val="FFFF00"/>
              </a:solidFill>
            </a:rPr>
            <a:t> </a:t>
          </a:r>
          <a:r>
            <a:rPr lang="en-US" dirty="0" err="1">
              <a:solidFill>
                <a:srgbClr val="FFFF00"/>
              </a:solidFill>
            </a:rPr>
            <a:t>tumbuhnya</a:t>
          </a:r>
          <a:r>
            <a:rPr lang="en-US" dirty="0">
              <a:solidFill>
                <a:srgbClr val="FFFF00"/>
              </a:solidFill>
            </a:rPr>
            <a:t> rasa </a:t>
          </a:r>
          <a:r>
            <a:rPr lang="en-US" dirty="0" err="1">
              <a:solidFill>
                <a:srgbClr val="FFFF00"/>
              </a:solidFill>
            </a:rPr>
            <a:t>empati</a:t>
          </a:r>
          <a:endParaRPr lang="en-US" dirty="0">
            <a:solidFill>
              <a:srgbClr val="FFFF00"/>
            </a:solidFill>
          </a:endParaRPr>
        </a:p>
      </dgm:t>
    </dgm:pt>
    <dgm:pt modelId="{D44EC56E-DA48-4140-A793-C3173F4BA248}" type="parTrans" cxnId="{5CD604B8-83BE-401D-881E-C4282D5B51A2}">
      <dgm:prSet/>
      <dgm:spPr/>
      <dgm:t>
        <a:bodyPr/>
        <a:lstStyle/>
        <a:p>
          <a:endParaRPr lang="en-US"/>
        </a:p>
      </dgm:t>
    </dgm:pt>
    <dgm:pt modelId="{22957977-0D0E-496F-AD10-4FB2F6E0DC2B}" type="sibTrans" cxnId="{5CD604B8-83BE-401D-881E-C4282D5B51A2}">
      <dgm:prSet/>
      <dgm:spPr/>
      <dgm:t>
        <a:bodyPr/>
        <a:lstStyle/>
        <a:p>
          <a:endParaRPr lang="en-US"/>
        </a:p>
      </dgm:t>
    </dgm:pt>
    <dgm:pt modelId="{D0D04383-3F69-4BBB-AB94-422D49FE6980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>
              <a:solidFill>
                <a:srgbClr val="FFFF00"/>
              </a:solidFill>
            </a:rPr>
            <a:t>2</a:t>
          </a:r>
        </a:p>
      </dgm:t>
    </dgm:pt>
    <dgm:pt modelId="{BA052046-6660-4F38-8F90-773202E71161}" type="parTrans" cxnId="{D601AEC9-4FC5-476B-9E56-9B387582875E}">
      <dgm:prSet/>
      <dgm:spPr/>
      <dgm:t>
        <a:bodyPr/>
        <a:lstStyle/>
        <a:p>
          <a:endParaRPr lang="en-US"/>
        </a:p>
      </dgm:t>
    </dgm:pt>
    <dgm:pt modelId="{0C498928-2A4F-4581-83BF-156D213440D0}" type="sibTrans" cxnId="{D601AEC9-4FC5-476B-9E56-9B387582875E}">
      <dgm:prSet/>
      <dgm:spPr/>
      <dgm:t>
        <a:bodyPr/>
        <a:lstStyle/>
        <a:p>
          <a:endParaRPr lang="en-US"/>
        </a:p>
      </dgm:t>
    </dgm:pt>
    <dgm:pt modelId="{B243FF0F-F296-41E6-829D-3EDCEB8BD5DE}">
      <dgm:prSet phldrT="[Text]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n-US" dirty="0" err="1"/>
            <a:t>Membangun</a:t>
          </a:r>
          <a:r>
            <a:rPr lang="en-US" dirty="0"/>
            <a:t> Proses </a:t>
          </a:r>
          <a:r>
            <a:rPr lang="en-US" dirty="0" err="1"/>
            <a:t>Interaksi</a:t>
          </a:r>
          <a:r>
            <a:rPr lang="en-US" dirty="0"/>
            <a:t> </a:t>
          </a:r>
          <a:r>
            <a:rPr lang="en-US" dirty="0" err="1"/>
            <a:t>sosial</a:t>
          </a:r>
          <a:r>
            <a:rPr lang="en-US" dirty="0"/>
            <a:t> yang </a:t>
          </a:r>
          <a:r>
            <a:rPr lang="en-US" dirty="0" err="1"/>
            <a:t>positif</a:t>
          </a:r>
          <a:endParaRPr lang="en-US" dirty="0"/>
        </a:p>
      </dgm:t>
    </dgm:pt>
    <dgm:pt modelId="{1DBE1664-31B9-492B-B2B3-7925B0DA70CC}" type="parTrans" cxnId="{8AEDFE16-0A42-444D-88C8-76EE9AAC4D31}">
      <dgm:prSet/>
      <dgm:spPr/>
      <dgm:t>
        <a:bodyPr/>
        <a:lstStyle/>
        <a:p>
          <a:endParaRPr lang="en-US"/>
        </a:p>
      </dgm:t>
    </dgm:pt>
    <dgm:pt modelId="{0D375B76-47AC-4278-91C4-4D6C0B7DA8E2}" type="sibTrans" cxnId="{8AEDFE16-0A42-444D-88C8-76EE9AAC4D31}">
      <dgm:prSet/>
      <dgm:spPr/>
      <dgm:t>
        <a:bodyPr/>
        <a:lstStyle/>
        <a:p>
          <a:endParaRPr lang="en-US"/>
        </a:p>
      </dgm:t>
    </dgm:pt>
    <dgm:pt modelId="{9336DE23-1FEB-47D0-9A5F-1D12A6A3F54D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>
              <a:solidFill>
                <a:srgbClr val="7030A0"/>
              </a:solidFill>
            </a:rPr>
            <a:t>3</a:t>
          </a:r>
        </a:p>
      </dgm:t>
    </dgm:pt>
    <dgm:pt modelId="{AEBDA165-C1E1-4654-BC22-FF3D3894B8CD}" type="parTrans" cxnId="{067B5E8E-9F55-48A9-89C3-9BF29A70EF95}">
      <dgm:prSet/>
      <dgm:spPr/>
      <dgm:t>
        <a:bodyPr/>
        <a:lstStyle/>
        <a:p>
          <a:endParaRPr lang="en-US"/>
        </a:p>
      </dgm:t>
    </dgm:pt>
    <dgm:pt modelId="{3D787A7E-2EF7-4E7B-AE95-64121A87B972}" type="sibTrans" cxnId="{067B5E8E-9F55-48A9-89C3-9BF29A70EF95}">
      <dgm:prSet/>
      <dgm:spPr/>
      <dgm:t>
        <a:bodyPr/>
        <a:lstStyle/>
        <a:p>
          <a:endParaRPr lang="en-US"/>
        </a:p>
      </dgm:t>
    </dgm:pt>
    <dgm:pt modelId="{E0B891BE-4AC9-482C-A802-ECFAB6AE3B69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US" dirty="0" err="1"/>
            <a:t>Membangun</a:t>
          </a:r>
          <a:r>
            <a:rPr lang="en-US" dirty="0"/>
            <a:t> proses </a:t>
          </a:r>
          <a:r>
            <a:rPr lang="en-US" dirty="0" err="1"/>
            <a:t>pendidikan</a:t>
          </a:r>
          <a:r>
            <a:rPr lang="en-US" dirty="0"/>
            <a:t> yang </a:t>
          </a:r>
          <a:r>
            <a:rPr lang="en-US" dirty="0" err="1"/>
            <a:t>adil</a:t>
          </a:r>
          <a:endParaRPr lang="en-US" dirty="0"/>
        </a:p>
      </dgm:t>
    </dgm:pt>
    <dgm:pt modelId="{4026DF00-8E0E-409E-A8DD-60D26864B4EE}" type="parTrans" cxnId="{BAE377A1-F8F9-4198-B60B-4365A2758ABC}">
      <dgm:prSet/>
      <dgm:spPr/>
      <dgm:t>
        <a:bodyPr/>
        <a:lstStyle/>
        <a:p>
          <a:endParaRPr lang="en-US"/>
        </a:p>
      </dgm:t>
    </dgm:pt>
    <dgm:pt modelId="{1A300CD6-2FEF-4A0E-91FE-8162199CB8BA}" type="sibTrans" cxnId="{BAE377A1-F8F9-4198-B60B-4365A2758ABC}">
      <dgm:prSet/>
      <dgm:spPr/>
      <dgm:t>
        <a:bodyPr/>
        <a:lstStyle/>
        <a:p>
          <a:endParaRPr lang="en-US"/>
        </a:p>
      </dgm:t>
    </dgm:pt>
    <dgm:pt modelId="{7FD456DD-BDA1-4A4E-ABB6-A507A97E6452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>
              <a:solidFill>
                <a:srgbClr val="C00000"/>
              </a:solidFill>
            </a:rPr>
            <a:t>4</a:t>
          </a:r>
        </a:p>
      </dgm:t>
    </dgm:pt>
    <dgm:pt modelId="{71E16F96-4EA9-4D51-BEDD-34FF51826BC7}" type="parTrans" cxnId="{609E81A4-E54F-4930-AFEC-A37504A86671}">
      <dgm:prSet/>
      <dgm:spPr/>
      <dgm:t>
        <a:bodyPr/>
        <a:lstStyle/>
        <a:p>
          <a:endParaRPr lang="en-US"/>
        </a:p>
      </dgm:t>
    </dgm:pt>
    <dgm:pt modelId="{57A2BE08-6D9E-40A9-AE8D-FD835EC26BA2}" type="sibTrans" cxnId="{609E81A4-E54F-4930-AFEC-A37504A86671}">
      <dgm:prSet/>
      <dgm:spPr/>
      <dgm:t>
        <a:bodyPr/>
        <a:lstStyle/>
        <a:p>
          <a:endParaRPr lang="en-US"/>
        </a:p>
      </dgm:t>
    </dgm:pt>
    <dgm:pt modelId="{87D2409B-7C7C-44A7-AE4C-C361405CF169}">
      <dgm:prSet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en-US" dirty="0" err="1"/>
            <a:t>Memberikan</a:t>
          </a:r>
          <a:r>
            <a:rPr lang="en-US" dirty="0"/>
            <a:t> </a:t>
          </a:r>
          <a:r>
            <a:rPr lang="en-US" dirty="0" err="1"/>
            <a:t>kontribusi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penyelesaian</a:t>
          </a:r>
          <a:r>
            <a:rPr lang="en-US" dirty="0"/>
            <a:t> </a:t>
          </a:r>
          <a:r>
            <a:rPr lang="en-US" dirty="0" err="1"/>
            <a:t>konflik</a:t>
          </a:r>
          <a:r>
            <a:rPr lang="en-US" dirty="0"/>
            <a:t> </a:t>
          </a:r>
          <a:r>
            <a:rPr lang="en-US" dirty="0" err="1"/>
            <a:t>bernuansa</a:t>
          </a:r>
          <a:r>
            <a:rPr lang="en-US" dirty="0"/>
            <a:t> SARA di </a:t>
          </a:r>
          <a:r>
            <a:rPr lang="en-US" dirty="0" err="1"/>
            <a:t>masyarakat</a:t>
          </a:r>
          <a:endParaRPr lang="en-US" dirty="0"/>
        </a:p>
      </dgm:t>
    </dgm:pt>
    <dgm:pt modelId="{668476EA-48BF-43D3-B6BB-B7D0C574F769}" type="parTrans" cxnId="{E6D3FCFA-552B-453E-8270-DE084F521DAC}">
      <dgm:prSet/>
      <dgm:spPr/>
      <dgm:t>
        <a:bodyPr/>
        <a:lstStyle/>
        <a:p>
          <a:endParaRPr lang="en-US"/>
        </a:p>
      </dgm:t>
    </dgm:pt>
    <dgm:pt modelId="{8CD1EB82-EC24-4C18-BE24-7617DC426E4B}" type="sibTrans" cxnId="{E6D3FCFA-552B-453E-8270-DE084F521DAC}">
      <dgm:prSet/>
      <dgm:spPr/>
      <dgm:t>
        <a:bodyPr/>
        <a:lstStyle/>
        <a:p>
          <a:endParaRPr lang="en-US"/>
        </a:p>
      </dgm:t>
    </dgm:pt>
    <dgm:pt modelId="{083EED7C-D4D2-45A9-9042-95CC8BF5FAC9}" type="pres">
      <dgm:prSet presAssocID="{833B6671-2600-4226-9FED-129417CED23D}" presName="linearFlow" presStyleCnt="0">
        <dgm:presLayoutVars>
          <dgm:dir/>
          <dgm:animLvl val="lvl"/>
          <dgm:resizeHandles val="exact"/>
        </dgm:presLayoutVars>
      </dgm:prSet>
      <dgm:spPr/>
    </dgm:pt>
    <dgm:pt modelId="{6B387D2B-50F7-4814-BA0D-DEC76946D998}" type="pres">
      <dgm:prSet presAssocID="{E4D4C997-4C63-40A3-B3A4-57F9FB2F6ADA}" presName="composite" presStyleCnt="0"/>
      <dgm:spPr/>
    </dgm:pt>
    <dgm:pt modelId="{9D4B7C6F-E6FE-47AB-8E00-D3ECF88A5D37}" type="pres">
      <dgm:prSet presAssocID="{E4D4C997-4C63-40A3-B3A4-57F9FB2F6ADA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B8805EE8-99FE-4257-92D6-77A589916610}" type="pres">
      <dgm:prSet presAssocID="{E4D4C997-4C63-40A3-B3A4-57F9FB2F6ADA}" presName="descendantText" presStyleLbl="alignAcc1" presStyleIdx="0" presStyleCnt="4">
        <dgm:presLayoutVars>
          <dgm:bulletEnabled val="1"/>
        </dgm:presLayoutVars>
      </dgm:prSet>
      <dgm:spPr/>
    </dgm:pt>
    <dgm:pt modelId="{0F5FEF5F-F485-4612-8F80-565AC589F83F}" type="pres">
      <dgm:prSet presAssocID="{60ABF602-F6C4-454D-8235-8D3EC3214C4C}" presName="sp" presStyleCnt="0"/>
      <dgm:spPr/>
    </dgm:pt>
    <dgm:pt modelId="{F3E2FEA5-1619-49A1-B007-45AD669FDB4D}" type="pres">
      <dgm:prSet presAssocID="{D0D04383-3F69-4BBB-AB94-422D49FE6980}" presName="composite" presStyleCnt="0"/>
      <dgm:spPr/>
    </dgm:pt>
    <dgm:pt modelId="{651C3768-E5E2-4DEC-B5AF-46FCD19338C6}" type="pres">
      <dgm:prSet presAssocID="{D0D04383-3F69-4BBB-AB94-422D49FE6980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D008CEAC-35D7-471A-ABB9-CD7D3ABA7CA8}" type="pres">
      <dgm:prSet presAssocID="{D0D04383-3F69-4BBB-AB94-422D49FE6980}" presName="descendantText" presStyleLbl="alignAcc1" presStyleIdx="1" presStyleCnt="4">
        <dgm:presLayoutVars>
          <dgm:bulletEnabled val="1"/>
        </dgm:presLayoutVars>
      </dgm:prSet>
      <dgm:spPr/>
    </dgm:pt>
    <dgm:pt modelId="{24DFB6D3-F6F5-451C-AC05-C9F5B6D4E5AE}" type="pres">
      <dgm:prSet presAssocID="{0C498928-2A4F-4581-83BF-156D213440D0}" presName="sp" presStyleCnt="0"/>
      <dgm:spPr/>
    </dgm:pt>
    <dgm:pt modelId="{DEFC7E72-3FD4-43E0-BEA3-5A838ACFEDAF}" type="pres">
      <dgm:prSet presAssocID="{9336DE23-1FEB-47D0-9A5F-1D12A6A3F54D}" presName="composite" presStyleCnt="0"/>
      <dgm:spPr/>
    </dgm:pt>
    <dgm:pt modelId="{63AC049F-88C1-478D-B353-EEE97F3B7B7D}" type="pres">
      <dgm:prSet presAssocID="{9336DE23-1FEB-47D0-9A5F-1D12A6A3F54D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05D187DA-D483-4A92-8B4F-AE90B3BB8732}" type="pres">
      <dgm:prSet presAssocID="{9336DE23-1FEB-47D0-9A5F-1D12A6A3F54D}" presName="descendantText" presStyleLbl="alignAcc1" presStyleIdx="2" presStyleCnt="4">
        <dgm:presLayoutVars>
          <dgm:bulletEnabled val="1"/>
        </dgm:presLayoutVars>
      </dgm:prSet>
      <dgm:spPr/>
    </dgm:pt>
    <dgm:pt modelId="{3939E483-5263-4333-935B-482B97D8FAB4}" type="pres">
      <dgm:prSet presAssocID="{3D787A7E-2EF7-4E7B-AE95-64121A87B972}" presName="sp" presStyleCnt="0"/>
      <dgm:spPr/>
    </dgm:pt>
    <dgm:pt modelId="{DD934EB8-02CB-41F5-BB22-0139D7B2900B}" type="pres">
      <dgm:prSet presAssocID="{7FD456DD-BDA1-4A4E-ABB6-A507A97E6452}" presName="composite" presStyleCnt="0"/>
      <dgm:spPr/>
    </dgm:pt>
    <dgm:pt modelId="{5E556041-1579-43DB-9FEC-EEAF8623C1C8}" type="pres">
      <dgm:prSet presAssocID="{7FD456DD-BDA1-4A4E-ABB6-A507A97E6452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78C1D38C-FC71-45E1-AC71-59AD29841024}" type="pres">
      <dgm:prSet presAssocID="{7FD456DD-BDA1-4A4E-ABB6-A507A97E6452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8AEDFE16-0A42-444D-88C8-76EE9AAC4D31}" srcId="{D0D04383-3F69-4BBB-AB94-422D49FE6980}" destId="{B243FF0F-F296-41E6-829D-3EDCEB8BD5DE}" srcOrd="0" destOrd="0" parTransId="{1DBE1664-31B9-492B-B2B3-7925B0DA70CC}" sibTransId="{0D375B76-47AC-4278-91C4-4D6C0B7DA8E2}"/>
    <dgm:cxn modelId="{54B02E1B-8E56-42FE-9E4A-F16C5396B4FD}" type="presOf" srcId="{87D2409B-7C7C-44A7-AE4C-C361405CF169}" destId="{78C1D38C-FC71-45E1-AC71-59AD29841024}" srcOrd="0" destOrd="0" presId="urn:microsoft.com/office/officeart/2005/8/layout/chevron2"/>
    <dgm:cxn modelId="{E0050659-5CF0-4DB1-8A25-E3A5513E2452}" type="presOf" srcId="{E4D4C997-4C63-40A3-B3A4-57F9FB2F6ADA}" destId="{9D4B7C6F-E6FE-47AB-8E00-D3ECF88A5D37}" srcOrd="0" destOrd="0" presId="urn:microsoft.com/office/officeart/2005/8/layout/chevron2"/>
    <dgm:cxn modelId="{42B4CD84-D772-4081-9DDD-3E53D3602317}" type="presOf" srcId="{E0B891BE-4AC9-482C-A802-ECFAB6AE3B69}" destId="{05D187DA-D483-4A92-8B4F-AE90B3BB8732}" srcOrd="0" destOrd="0" presId="urn:microsoft.com/office/officeart/2005/8/layout/chevron2"/>
    <dgm:cxn modelId="{067B5E8E-9F55-48A9-89C3-9BF29A70EF95}" srcId="{833B6671-2600-4226-9FED-129417CED23D}" destId="{9336DE23-1FEB-47D0-9A5F-1D12A6A3F54D}" srcOrd="2" destOrd="0" parTransId="{AEBDA165-C1E1-4654-BC22-FF3D3894B8CD}" sibTransId="{3D787A7E-2EF7-4E7B-AE95-64121A87B972}"/>
    <dgm:cxn modelId="{BAE377A1-F8F9-4198-B60B-4365A2758ABC}" srcId="{9336DE23-1FEB-47D0-9A5F-1D12A6A3F54D}" destId="{E0B891BE-4AC9-482C-A802-ECFAB6AE3B69}" srcOrd="0" destOrd="0" parTransId="{4026DF00-8E0E-409E-A8DD-60D26864B4EE}" sibTransId="{1A300CD6-2FEF-4A0E-91FE-8162199CB8BA}"/>
    <dgm:cxn modelId="{609E81A4-E54F-4930-AFEC-A37504A86671}" srcId="{833B6671-2600-4226-9FED-129417CED23D}" destId="{7FD456DD-BDA1-4A4E-ABB6-A507A97E6452}" srcOrd="3" destOrd="0" parTransId="{71E16F96-4EA9-4D51-BEDD-34FF51826BC7}" sibTransId="{57A2BE08-6D9E-40A9-AE8D-FD835EC26BA2}"/>
    <dgm:cxn modelId="{79FD2CAB-0C7B-4B5C-9691-AF5C6ABB3BF6}" type="presOf" srcId="{28DDDAB8-09E6-4979-AE0C-630D5BD81979}" destId="{B8805EE8-99FE-4257-92D6-77A589916610}" srcOrd="0" destOrd="0" presId="urn:microsoft.com/office/officeart/2005/8/layout/chevron2"/>
    <dgm:cxn modelId="{90F638B3-524F-43E4-B958-67EBA7692849}" type="presOf" srcId="{7FD456DD-BDA1-4A4E-ABB6-A507A97E6452}" destId="{5E556041-1579-43DB-9FEC-EEAF8623C1C8}" srcOrd="0" destOrd="0" presId="urn:microsoft.com/office/officeart/2005/8/layout/chevron2"/>
    <dgm:cxn modelId="{A474BAB5-B8A8-40AC-8649-9E663F1DF8C0}" type="presOf" srcId="{B243FF0F-F296-41E6-829D-3EDCEB8BD5DE}" destId="{D008CEAC-35D7-471A-ABB9-CD7D3ABA7CA8}" srcOrd="0" destOrd="0" presId="urn:microsoft.com/office/officeart/2005/8/layout/chevron2"/>
    <dgm:cxn modelId="{5CD604B8-83BE-401D-881E-C4282D5B51A2}" srcId="{E4D4C997-4C63-40A3-B3A4-57F9FB2F6ADA}" destId="{28DDDAB8-09E6-4979-AE0C-630D5BD81979}" srcOrd="0" destOrd="0" parTransId="{D44EC56E-DA48-4140-A793-C3173F4BA248}" sibTransId="{22957977-0D0E-496F-AD10-4FB2F6E0DC2B}"/>
    <dgm:cxn modelId="{159116C8-F01F-4C1D-A32A-B695EF84B8F0}" type="presOf" srcId="{9336DE23-1FEB-47D0-9A5F-1D12A6A3F54D}" destId="{63AC049F-88C1-478D-B353-EEE97F3B7B7D}" srcOrd="0" destOrd="0" presId="urn:microsoft.com/office/officeart/2005/8/layout/chevron2"/>
    <dgm:cxn modelId="{D601AEC9-4FC5-476B-9E56-9B387582875E}" srcId="{833B6671-2600-4226-9FED-129417CED23D}" destId="{D0D04383-3F69-4BBB-AB94-422D49FE6980}" srcOrd="1" destOrd="0" parTransId="{BA052046-6660-4F38-8F90-773202E71161}" sibTransId="{0C498928-2A4F-4581-83BF-156D213440D0}"/>
    <dgm:cxn modelId="{7EE44ECA-5B5B-4BC3-9E5E-7F4BF43FD977}" type="presOf" srcId="{833B6671-2600-4226-9FED-129417CED23D}" destId="{083EED7C-D4D2-45A9-9042-95CC8BF5FAC9}" srcOrd="0" destOrd="0" presId="urn:microsoft.com/office/officeart/2005/8/layout/chevron2"/>
    <dgm:cxn modelId="{6521BAD3-8597-4E92-B532-19A5EE7538CE}" type="presOf" srcId="{D0D04383-3F69-4BBB-AB94-422D49FE6980}" destId="{651C3768-E5E2-4DEC-B5AF-46FCD19338C6}" srcOrd="0" destOrd="0" presId="urn:microsoft.com/office/officeart/2005/8/layout/chevron2"/>
    <dgm:cxn modelId="{4CD824EA-F020-4CAB-A60F-1358DA533276}" srcId="{833B6671-2600-4226-9FED-129417CED23D}" destId="{E4D4C997-4C63-40A3-B3A4-57F9FB2F6ADA}" srcOrd="0" destOrd="0" parTransId="{C52D600F-53B3-4193-8C69-F7E45D4CEB75}" sibTransId="{60ABF602-F6C4-454D-8235-8D3EC3214C4C}"/>
    <dgm:cxn modelId="{E6D3FCFA-552B-453E-8270-DE084F521DAC}" srcId="{7FD456DD-BDA1-4A4E-ABB6-A507A97E6452}" destId="{87D2409B-7C7C-44A7-AE4C-C361405CF169}" srcOrd="0" destOrd="0" parTransId="{668476EA-48BF-43D3-B6BB-B7D0C574F769}" sibTransId="{8CD1EB82-EC24-4C18-BE24-7617DC426E4B}"/>
    <dgm:cxn modelId="{235BE6A0-979D-4ECF-85E0-13F84E777819}" type="presParOf" srcId="{083EED7C-D4D2-45A9-9042-95CC8BF5FAC9}" destId="{6B387D2B-50F7-4814-BA0D-DEC76946D998}" srcOrd="0" destOrd="0" presId="urn:microsoft.com/office/officeart/2005/8/layout/chevron2"/>
    <dgm:cxn modelId="{22BBD702-65B4-4C66-AF61-B83268990098}" type="presParOf" srcId="{6B387D2B-50F7-4814-BA0D-DEC76946D998}" destId="{9D4B7C6F-E6FE-47AB-8E00-D3ECF88A5D37}" srcOrd="0" destOrd="0" presId="urn:microsoft.com/office/officeart/2005/8/layout/chevron2"/>
    <dgm:cxn modelId="{B7DFD282-2396-425A-8ED5-0D0982466BDC}" type="presParOf" srcId="{6B387D2B-50F7-4814-BA0D-DEC76946D998}" destId="{B8805EE8-99FE-4257-92D6-77A589916610}" srcOrd="1" destOrd="0" presId="urn:microsoft.com/office/officeart/2005/8/layout/chevron2"/>
    <dgm:cxn modelId="{C4F1FE70-AC8A-46C4-9A95-526C2E1D0D38}" type="presParOf" srcId="{083EED7C-D4D2-45A9-9042-95CC8BF5FAC9}" destId="{0F5FEF5F-F485-4612-8F80-565AC589F83F}" srcOrd="1" destOrd="0" presId="urn:microsoft.com/office/officeart/2005/8/layout/chevron2"/>
    <dgm:cxn modelId="{C1FBD717-6D59-4C07-9D60-646E305763ED}" type="presParOf" srcId="{083EED7C-D4D2-45A9-9042-95CC8BF5FAC9}" destId="{F3E2FEA5-1619-49A1-B007-45AD669FDB4D}" srcOrd="2" destOrd="0" presId="urn:microsoft.com/office/officeart/2005/8/layout/chevron2"/>
    <dgm:cxn modelId="{12383C48-3204-4FE3-A103-7F6A6ABEF58D}" type="presParOf" srcId="{F3E2FEA5-1619-49A1-B007-45AD669FDB4D}" destId="{651C3768-E5E2-4DEC-B5AF-46FCD19338C6}" srcOrd="0" destOrd="0" presId="urn:microsoft.com/office/officeart/2005/8/layout/chevron2"/>
    <dgm:cxn modelId="{F1E8B794-7861-48AB-913C-239981985C8C}" type="presParOf" srcId="{F3E2FEA5-1619-49A1-B007-45AD669FDB4D}" destId="{D008CEAC-35D7-471A-ABB9-CD7D3ABA7CA8}" srcOrd="1" destOrd="0" presId="urn:microsoft.com/office/officeart/2005/8/layout/chevron2"/>
    <dgm:cxn modelId="{F55939A5-B4D3-4273-84E8-69FACA77E66D}" type="presParOf" srcId="{083EED7C-D4D2-45A9-9042-95CC8BF5FAC9}" destId="{24DFB6D3-F6F5-451C-AC05-C9F5B6D4E5AE}" srcOrd="3" destOrd="0" presId="urn:microsoft.com/office/officeart/2005/8/layout/chevron2"/>
    <dgm:cxn modelId="{1E5D8BCD-79B3-4121-8356-B9B9F290D904}" type="presParOf" srcId="{083EED7C-D4D2-45A9-9042-95CC8BF5FAC9}" destId="{DEFC7E72-3FD4-43E0-BEA3-5A838ACFEDAF}" srcOrd="4" destOrd="0" presId="urn:microsoft.com/office/officeart/2005/8/layout/chevron2"/>
    <dgm:cxn modelId="{BAC64B14-7E1B-45A5-A6B5-28EB6E7BE197}" type="presParOf" srcId="{DEFC7E72-3FD4-43E0-BEA3-5A838ACFEDAF}" destId="{63AC049F-88C1-478D-B353-EEE97F3B7B7D}" srcOrd="0" destOrd="0" presId="urn:microsoft.com/office/officeart/2005/8/layout/chevron2"/>
    <dgm:cxn modelId="{2B48249A-44D1-415A-BA2E-51B9415BD2A7}" type="presParOf" srcId="{DEFC7E72-3FD4-43E0-BEA3-5A838ACFEDAF}" destId="{05D187DA-D483-4A92-8B4F-AE90B3BB8732}" srcOrd="1" destOrd="0" presId="urn:microsoft.com/office/officeart/2005/8/layout/chevron2"/>
    <dgm:cxn modelId="{1F14F769-F669-403A-A5DF-3F87F08A15D8}" type="presParOf" srcId="{083EED7C-D4D2-45A9-9042-95CC8BF5FAC9}" destId="{3939E483-5263-4333-935B-482B97D8FAB4}" srcOrd="5" destOrd="0" presId="urn:microsoft.com/office/officeart/2005/8/layout/chevron2"/>
    <dgm:cxn modelId="{12A33CC7-2F4E-4305-B940-A56DF8D24756}" type="presParOf" srcId="{083EED7C-D4D2-45A9-9042-95CC8BF5FAC9}" destId="{DD934EB8-02CB-41F5-BB22-0139D7B2900B}" srcOrd="6" destOrd="0" presId="urn:microsoft.com/office/officeart/2005/8/layout/chevron2"/>
    <dgm:cxn modelId="{1143B754-6A48-4EAD-912E-1A0EE68C3964}" type="presParOf" srcId="{DD934EB8-02CB-41F5-BB22-0139D7B2900B}" destId="{5E556041-1579-43DB-9FEC-EEAF8623C1C8}" srcOrd="0" destOrd="0" presId="urn:microsoft.com/office/officeart/2005/8/layout/chevron2"/>
    <dgm:cxn modelId="{41CC5BB4-5F79-4AA1-A6D1-1D91C0299281}" type="presParOf" srcId="{DD934EB8-02CB-41F5-BB22-0139D7B2900B}" destId="{78C1D38C-FC71-45E1-AC71-59AD298410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95C68D-7470-4090-832A-172D15335E0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3B0E015-D459-40EF-A51A-9725425AA5D6}">
      <dgm:prSet phldrT="[Text]"/>
      <dgm:spPr/>
      <dgm:t>
        <a:bodyPr/>
        <a:lstStyle/>
        <a:p>
          <a:r>
            <a:rPr lang="en-US" dirty="0" err="1"/>
            <a:t>Kesadaran</a:t>
          </a:r>
          <a:r>
            <a:rPr lang="en-US" dirty="0"/>
            <a:t> </a:t>
          </a:r>
          <a:r>
            <a:rPr lang="en-US" dirty="0" err="1"/>
            <a:t>Multikultural</a:t>
          </a:r>
          <a:endParaRPr lang="id-ID" dirty="0"/>
        </a:p>
      </dgm:t>
    </dgm:pt>
    <dgm:pt modelId="{DDE2C90C-8B66-4D21-A304-3C893F2B4630}" type="parTrans" cxnId="{8F5ADDA1-CAE7-4B9C-A054-7165F9D57E1A}">
      <dgm:prSet/>
      <dgm:spPr/>
      <dgm:t>
        <a:bodyPr/>
        <a:lstStyle/>
        <a:p>
          <a:endParaRPr lang="id-ID"/>
        </a:p>
      </dgm:t>
    </dgm:pt>
    <dgm:pt modelId="{92687678-BBCD-4FE4-814E-5E68D5D60438}" type="sibTrans" cxnId="{8F5ADDA1-CAE7-4B9C-A054-7165F9D57E1A}">
      <dgm:prSet/>
      <dgm:spPr/>
      <dgm:t>
        <a:bodyPr/>
        <a:lstStyle/>
        <a:p>
          <a:endParaRPr lang="id-ID"/>
        </a:p>
      </dgm:t>
    </dgm:pt>
    <dgm:pt modelId="{AD690737-2E6C-4952-B22C-41784E355462}">
      <dgm:prSet phldrT="[Text]"/>
      <dgm:spPr/>
      <dgm:t>
        <a:bodyPr/>
        <a:lstStyle/>
        <a:p>
          <a:r>
            <a:rPr lang="en-ID" dirty="0" err="1"/>
            <a:t>keragaman</a:t>
          </a:r>
          <a:r>
            <a:rPr lang="en-ID" dirty="0"/>
            <a:t> dan </a:t>
          </a:r>
          <a:r>
            <a:rPr lang="en-ID" dirty="0" err="1"/>
            <a:t>perbedaan</a:t>
          </a:r>
          <a:r>
            <a:rPr lang="en-ID" dirty="0"/>
            <a:t> </a:t>
          </a:r>
          <a:r>
            <a:rPr lang="en-ID" dirty="0" err="1"/>
            <a:t>adalah</a:t>
          </a:r>
          <a:r>
            <a:rPr lang="en-ID" dirty="0"/>
            <a:t> </a:t>
          </a:r>
          <a:r>
            <a:rPr lang="en-ID" dirty="0" err="1"/>
            <a:t>realitas</a:t>
          </a:r>
          <a:r>
            <a:rPr lang="en-ID" dirty="0"/>
            <a:t> </a:t>
          </a:r>
          <a:r>
            <a:rPr lang="en-ID" dirty="0" err="1"/>
            <a:t>konkrit</a:t>
          </a:r>
          <a:r>
            <a:rPr lang="en-ID" dirty="0"/>
            <a:t> di Indonesia.</a:t>
          </a:r>
          <a:endParaRPr lang="id-ID" dirty="0"/>
        </a:p>
      </dgm:t>
    </dgm:pt>
    <dgm:pt modelId="{CCE860AD-E621-40F1-A98F-F7483EC41586}" type="parTrans" cxnId="{9A20C6D0-C66F-4677-8E66-BD9E47E0AFA7}">
      <dgm:prSet/>
      <dgm:spPr/>
      <dgm:t>
        <a:bodyPr/>
        <a:lstStyle/>
        <a:p>
          <a:endParaRPr lang="id-ID"/>
        </a:p>
      </dgm:t>
    </dgm:pt>
    <dgm:pt modelId="{4DA941CD-08CA-4D95-BFA0-1E00D9E2F505}" type="sibTrans" cxnId="{9A20C6D0-C66F-4677-8E66-BD9E47E0AFA7}">
      <dgm:prSet/>
      <dgm:spPr/>
      <dgm:t>
        <a:bodyPr/>
        <a:lstStyle/>
        <a:p>
          <a:endParaRPr lang="id-ID"/>
        </a:p>
      </dgm:t>
    </dgm:pt>
    <dgm:pt modelId="{0294A0C5-5328-4319-AF93-6F55E5809E2D}">
      <dgm:prSet phldrT="[Text]"/>
      <dgm:spPr/>
      <dgm:t>
        <a:bodyPr/>
        <a:lstStyle/>
        <a:p>
          <a:r>
            <a:rPr lang="en-ID" dirty="0"/>
            <a:t> Ada </a:t>
          </a:r>
          <a:r>
            <a:rPr lang="en-ID" dirty="0" err="1"/>
            <a:t>sekitar</a:t>
          </a:r>
          <a:r>
            <a:rPr lang="en-ID" dirty="0"/>
            <a:t> 656 </a:t>
          </a:r>
          <a:r>
            <a:rPr lang="en-ID" dirty="0" err="1"/>
            <a:t>kelompok</a:t>
          </a:r>
          <a:r>
            <a:rPr lang="en-ID" dirty="0"/>
            <a:t> </a:t>
          </a:r>
          <a:r>
            <a:rPr lang="en-ID" dirty="0" err="1"/>
            <a:t>etnis</a:t>
          </a:r>
          <a:r>
            <a:rPr lang="en-ID" dirty="0"/>
            <a:t>, </a:t>
          </a:r>
          <a:r>
            <a:rPr lang="en-ID" dirty="0" err="1"/>
            <a:t>besar</a:t>
          </a:r>
          <a:r>
            <a:rPr lang="en-ID" dirty="0"/>
            <a:t> dan </a:t>
          </a:r>
          <a:r>
            <a:rPr lang="en-ID" dirty="0" err="1"/>
            <a:t>kecil</a:t>
          </a:r>
          <a:r>
            <a:rPr lang="en-ID" dirty="0"/>
            <a:t> </a:t>
          </a:r>
          <a:r>
            <a:rPr lang="en-ID" dirty="0" err="1"/>
            <a:t>hidup</a:t>
          </a:r>
          <a:r>
            <a:rPr lang="en-ID" dirty="0"/>
            <a:t> di wilayah Indonesia, </a:t>
          </a:r>
          <a:r>
            <a:rPr lang="en-ID" dirty="0" err="1"/>
            <a:t>memiliki</a:t>
          </a:r>
          <a:r>
            <a:rPr lang="en-ID" dirty="0"/>
            <a:t> </a:t>
          </a:r>
          <a:r>
            <a:rPr lang="en-ID" dirty="0" err="1"/>
            <a:t>budaya</a:t>
          </a:r>
          <a:r>
            <a:rPr lang="en-ID" dirty="0"/>
            <a:t>, </a:t>
          </a:r>
          <a:r>
            <a:rPr lang="en-ID" dirty="0" err="1"/>
            <a:t>tradisi</a:t>
          </a:r>
          <a:r>
            <a:rPr lang="en-ID" dirty="0"/>
            <a:t>, agama dan </a:t>
          </a:r>
          <a:r>
            <a:rPr lang="en-ID" dirty="0" err="1"/>
            <a:t>adat</a:t>
          </a:r>
          <a:r>
            <a:rPr lang="en-ID" dirty="0"/>
            <a:t> </a:t>
          </a:r>
          <a:r>
            <a:rPr lang="en-ID" dirty="0" err="1"/>
            <a:t>istiadat</a:t>
          </a:r>
          <a:r>
            <a:rPr lang="en-ID" dirty="0"/>
            <a:t> yang </a:t>
          </a:r>
          <a:r>
            <a:rPr lang="en-ID" dirty="0" err="1"/>
            <a:t>berbeda-beda</a:t>
          </a:r>
          <a:r>
            <a:rPr lang="en-ID" dirty="0"/>
            <a:t>, </a:t>
          </a:r>
          <a:r>
            <a:rPr lang="en-ID" dirty="0" err="1"/>
            <a:t>berbicara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746 </a:t>
          </a:r>
          <a:r>
            <a:rPr lang="en-ID" dirty="0" err="1"/>
            <a:t>bahasa</a:t>
          </a:r>
          <a:r>
            <a:rPr lang="en-ID" dirty="0"/>
            <a:t> dan </a:t>
          </a:r>
          <a:r>
            <a:rPr lang="en-ID" dirty="0" err="1"/>
            <a:t>dialek</a:t>
          </a:r>
          <a:r>
            <a:rPr lang="en-ID" dirty="0"/>
            <a:t> </a:t>
          </a:r>
          <a:r>
            <a:rPr lang="en-ID" dirty="0" err="1"/>
            <a:t>lokal</a:t>
          </a:r>
          <a:r>
            <a:rPr lang="en-ID" dirty="0"/>
            <a:t> yang </a:t>
          </a:r>
          <a:r>
            <a:rPr lang="en-ID" dirty="0" err="1"/>
            <a:t>berbeda</a:t>
          </a:r>
          <a:r>
            <a:rPr lang="en-ID" dirty="0"/>
            <a:t>.</a:t>
          </a:r>
          <a:endParaRPr lang="id-ID" dirty="0"/>
        </a:p>
      </dgm:t>
    </dgm:pt>
    <dgm:pt modelId="{F891372B-9199-435B-8A4F-1C4879F5CA6A}" type="parTrans" cxnId="{6E9F3A53-365F-47B2-BE4D-7B734C767E17}">
      <dgm:prSet/>
      <dgm:spPr/>
      <dgm:t>
        <a:bodyPr/>
        <a:lstStyle/>
        <a:p>
          <a:endParaRPr lang="id-ID"/>
        </a:p>
      </dgm:t>
    </dgm:pt>
    <dgm:pt modelId="{9FE286F3-C9B5-4DE3-8467-1CAA4DA84F89}" type="sibTrans" cxnId="{6E9F3A53-365F-47B2-BE4D-7B734C767E17}">
      <dgm:prSet/>
      <dgm:spPr/>
      <dgm:t>
        <a:bodyPr/>
        <a:lstStyle/>
        <a:p>
          <a:endParaRPr lang="id-ID"/>
        </a:p>
      </dgm:t>
    </dgm:pt>
    <dgm:pt modelId="{82D42B6B-D1E6-41C1-9B87-D98E3A88B12E}">
      <dgm:prSet phldrT="[Text]"/>
      <dgm:spPr/>
      <dgm:t>
        <a:bodyPr/>
        <a:lstStyle/>
        <a:p>
          <a:r>
            <a:rPr lang="en-US" dirty="0" err="1"/>
            <a:t>Membangun</a:t>
          </a:r>
          <a:r>
            <a:rPr lang="en-US" dirty="0"/>
            <a:t> </a:t>
          </a:r>
          <a:r>
            <a:rPr lang="en-US" dirty="0" err="1"/>
            <a:t>Identitas</a:t>
          </a:r>
          <a:r>
            <a:rPr lang="en-US" dirty="0"/>
            <a:t> </a:t>
          </a:r>
          <a:r>
            <a:rPr lang="en-US" dirty="0" err="1"/>
            <a:t>Majemuk</a:t>
          </a:r>
          <a:endParaRPr lang="id-ID" dirty="0"/>
        </a:p>
      </dgm:t>
    </dgm:pt>
    <dgm:pt modelId="{1EDF4833-0EC7-42C0-89A1-2EB0FFF30E44}" type="parTrans" cxnId="{FACCEFE6-336C-4027-8FCF-2B4260DDD70A}">
      <dgm:prSet/>
      <dgm:spPr/>
      <dgm:t>
        <a:bodyPr/>
        <a:lstStyle/>
        <a:p>
          <a:endParaRPr lang="id-ID"/>
        </a:p>
      </dgm:t>
    </dgm:pt>
    <dgm:pt modelId="{FF85614F-ED6A-4BC5-88E4-4FE023C74690}" type="sibTrans" cxnId="{FACCEFE6-336C-4027-8FCF-2B4260DDD70A}">
      <dgm:prSet/>
      <dgm:spPr/>
      <dgm:t>
        <a:bodyPr/>
        <a:lstStyle/>
        <a:p>
          <a:endParaRPr lang="id-ID"/>
        </a:p>
      </dgm:t>
    </dgm:pt>
    <dgm:pt modelId="{0793CAD5-13A9-43EB-B4B5-E1A7E9C0357B}">
      <dgm:prSet phldrT="[Text]"/>
      <dgm:spPr/>
      <dgm:t>
        <a:bodyPr/>
        <a:lstStyle/>
        <a:p>
          <a:r>
            <a:rPr lang="en-ID" dirty="0" err="1"/>
            <a:t>memandang</a:t>
          </a:r>
          <a:r>
            <a:rPr lang="en-ID" dirty="0"/>
            <a:t> </a:t>
          </a:r>
          <a:r>
            <a:rPr lang="en-ID" dirty="0" err="1"/>
            <a:t>bahwa</a:t>
          </a:r>
          <a:r>
            <a:rPr lang="en-ID" dirty="0"/>
            <a:t>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diri</a:t>
          </a:r>
          <a:r>
            <a:rPr lang="en-ID" dirty="0"/>
            <a:t> </a:t>
          </a:r>
          <a:r>
            <a:rPr lang="en-ID" dirty="0" err="1"/>
            <a:t>seseorang</a:t>
          </a:r>
          <a:r>
            <a:rPr lang="en-ID" dirty="0"/>
            <a:t> </a:t>
          </a:r>
          <a:r>
            <a:rPr lang="en-ID" dirty="0" err="1"/>
            <a:t>terdapat</a:t>
          </a:r>
          <a:r>
            <a:rPr lang="en-ID" dirty="0"/>
            <a:t> </a:t>
          </a:r>
          <a:r>
            <a:rPr lang="en-ID" dirty="0" err="1"/>
            <a:t>peran</a:t>
          </a:r>
          <a:r>
            <a:rPr lang="en-ID" dirty="0"/>
            <a:t> orang lain </a:t>
          </a:r>
          <a:r>
            <a:rPr lang="en-ID" dirty="0" err="1"/>
            <a:t>dalam</a:t>
          </a:r>
          <a:r>
            <a:rPr lang="en-ID" dirty="0"/>
            <a:t> </a:t>
          </a:r>
          <a:r>
            <a:rPr lang="en-ID" dirty="0" err="1"/>
            <a:t>membentuk</a:t>
          </a:r>
          <a:r>
            <a:rPr lang="en-ID" dirty="0"/>
            <a:t> </a:t>
          </a:r>
          <a:r>
            <a:rPr lang="en-ID" dirty="0" err="1"/>
            <a:t>suatu</a:t>
          </a:r>
          <a:r>
            <a:rPr lang="en-ID" dirty="0"/>
            <a:t> </a:t>
          </a:r>
          <a:r>
            <a:rPr lang="en-ID" dirty="0" err="1"/>
            <a:t>identitas</a:t>
          </a:r>
          <a:r>
            <a:rPr lang="en-ID" dirty="0"/>
            <a:t>. </a:t>
          </a:r>
          <a:endParaRPr lang="id-ID" dirty="0"/>
        </a:p>
      </dgm:t>
    </dgm:pt>
    <dgm:pt modelId="{3F1309F6-E60B-437A-9BFA-4273B6098F90}" type="parTrans" cxnId="{176AFAED-EF62-40BB-B599-39D9ACB83FF3}">
      <dgm:prSet/>
      <dgm:spPr/>
      <dgm:t>
        <a:bodyPr/>
        <a:lstStyle/>
        <a:p>
          <a:endParaRPr lang="id-ID"/>
        </a:p>
      </dgm:t>
    </dgm:pt>
    <dgm:pt modelId="{CA09BF94-7CBB-4602-83F1-1A23C45615F6}" type="sibTrans" cxnId="{176AFAED-EF62-40BB-B599-39D9ACB83FF3}">
      <dgm:prSet/>
      <dgm:spPr/>
      <dgm:t>
        <a:bodyPr/>
        <a:lstStyle/>
        <a:p>
          <a:endParaRPr lang="id-ID"/>
        </a:p>
      </dgm:t>
    </dgm:pt>
    <dgm:pt modelId="{8FD789F2-78FB-4AA4-8473-3487D877A762}">
      <dgm:prSet phldrT="[Text]"/>
      <dgm:spPr/>
      <dgm:t>
        <a:bodyPr/>
        <a:lstStyle/>
        <a:p>
          <a:r>
            <a:rPr lang="en-ID" dirty="0" err="1"/>
            <a:t>cara</a:t>
          </a:r>
          <a:r>
            <a:rPr lang="en-ID" dirty="0"/>
            <a:t> </a:t>
          </a:r>
          <a:r>
            <a:rPr lang="en-ID" dirty="0" err="1"/>
            <a:t>pandang</a:t>
          </a:r>
          <a:r>
            <a:rPr lang="en-ID" dirty="0"/>
            <a:t> </a:t>
          </a:r>
          <a:r>
            <a:rPr lang="en-ID" dirty="0" err="1"/>
            <a:t>memahami</a:t>
          </a:r>
          <a:r>
            <a:rPr lang="en-ID" dirty="0"/>
            <a:t> </a:t>
          </a:r>
          <a:r>
            <a:rPr lang="en-ID" dirty="0" err="1"/>
            <a:t>identitas</a:t>
          </a:r>
          <a:r>
            <a:rPr lang="en-ID" dirty="0"/>
            <a:t> </a:t>
          </a:r>
          <a:r>
            <a:rPr lang="en-ID" dirty="0" err="1"/>
            <a:t>sebagai</a:t>
          </a:r>
          <a:r>
            <a:rPr lang="en-ID" dirty="0"/>
            <a:t> </a:t>
          </a:r>
          <a:r>
            <a:rPr lang="en-ID" dirty="0" err="1"/>
            <a:t>bentuk</a:t>
          </a:r>
          <a:r>
            <a:rPr lang="en-ID" dirty="0"/>
            <a:t> yang plural. </a:t>
          </a:r>
          <a:r>
            <a:rPr lang="en-ID" dirty="0" err="1"/>
            <a:t>saat</a:t>
          </a:r>
          <a:r>
            <a:rPr lang="en-ID" dirty="0"/>
            <a:t> </a:t>
          </a:r>
          <a:r>
            <a:rPr lang="en-ID" dirty="0" err="1"/>
            <a:t>ini</a:t>
          </a:r>
          <a:r>
            <a:rPr lang="en-ID" dirty="0"/>
            <a:t> </a:t>
          </a:r>
          <a:r>
            <a:rPr lang="en-ID" dirty="0" err="1"/>
            <a:t>sangat</a:t>
          </a:r>
          <a:r>
            <a:rPr lang="en-ID" dirty="0"/>
            <a:t> </a:t>
          </a:r>
          <a:r>
            <a:rPr lang="en-ID" dirty="0" err="1"/>
            <a:t>dibutuhkan</a:t>
          </a:r>
          <a:r>
            <a:rPr lang="en-ID" dirty="0"/>
            <a:t> </a:t>
          </a:r>
          <a:r>
            <a:rPr lang="en-ID" dirty="0" err="1"/>
            <a:t>untuk</a:t>
          </a:r>
          <a:r>
            <a:rPr lang="en-ID" dirty="0"/>
            <a:t> </a:t>
          </a:r>
          <a:r>
            <a:rPr lang="en-ID" dirty="0" err="1"/>
            <a:t>mengentaskan</a:t>
          </a:r>
          <a:r>
            <a:rPr lang="en-ID" dirty="0"/>
            <a:t> </a:t>
          </a:r>
          <a:r>
            <a:rPr lang="en-ID" dirty="0" err="1"/>
            <a:t>problematika</a:t>
          </a:r>
          <a:r>
            <a:rPr lang="en-ID" dirty="0"/>
            <a:t> </a:t>
          </a:r>
          <a:r>
            <a:rPr lang="en-ID" dirty="0" err="1"/>
            <a:t>fanatisme</a:t>
          </a:r>
          <a:r>
            <a:rPr lang="en-ID" dirty="0"/>
            <a:t> </a:t>
          </a:r>
          <a:r>
            <a:rPr lang="en-ID" dirty="0" err="1"/>
            <a:t>terhadap</a:t>
          </a:r>
          <a:r>
            <a:rPr lang="en-ID" dirty="0"/>
            <a:t> </a:t>
          </a:r>
          <a:r>
            <a:rPr lang="en-ID" dirty="0" err="1"/>
            <a:t>identitas</a:t>
          </a:r>
          <a:r>
            <a:rPr lang="en-ID" dirty="0"/>
            <a:t> yang </a:t>
          </a:r>
          <a:r>
            <a:rPr lang="en-ID" dirty="0" err="1"/>
            <a:t>tunggal</a:t>
          </a:r>
          <a:r>
            <a:rPr lang="en-ID" dirty="0"/>
            <a:t>.</a:t>
          </a:r>
          <a:endParaRPr lang="id-ID" dirty="0"/>
        </a:p>
      </dgm:t>
    </dgm:pt>
    <dgm:pt modelId="{059D03ED-BB49-4B11-83C9-BA04D1468A1A}" type="parTrans" cxnId="{58B80DE6-A4E8-40BE-9750-AC10E13B5236}">
      <dgm:prSet/>
      <dgm:spPr/>
      <dgm:t>
        <a:bodyPr/>
        <a:lstStyle/>
        <a:p>
          <a:endParaRPr lang="id-ID"/>
        </a:p>
      </dgm:t>
    </dgm:pt>
    <dgm:pt modelId="{16B13E59-E3E2-4BE4-9305-B2AED5528CFA}" type="sibTrans" cxnId="{58B80DE6-A4E8-40BE-9750-AC10E13B5236}">
      <dgm:prSet/>
      <dgm:spPr/>
      <dgm:t>
        <a:bodyPr/>
        <a:lstStyle/>
        <a:p>
          <a:endParaRPr lang="id-ID"/>
        </a:p>
      </dgm:t>
    </dgm:pt>
    <dgm:pt modelId="{602B32B9-0D89-4EF6-A4B2-30900D2EC650}" type="pres">
      <dgm:prSet presAssocID="{0395C68D-7470-4090-832A-172D15335E08}" presName="Name0" presStyleCnt="0">
        <dgm:presLayoutVars>
          <dgm:dir/>
          <dgm:animLvl val="lvl"/>
          <dgm:resizeHandles/>
        </dgm:presLayoutVars>
      </dgm:prSet>
      <dgm:spPr/>
    </dgm:pt>
    <dgm:pt modelId="{07B42503-D74A-483D-B08B-839C9619F785}" type="pres">
      <dgm:prSet presAssocID="{43B0E015-D459-40EF-A51A-9725425AA5D6}" presName="linNode" presStyleCnt="0"/>
      <dgm:spPr/>
    </dgm:pt>
    <dgm:pt modelId="{D575DF2D-4590-4C67-9B1C-7883E8EDD7F5}" type="pres">
      <dgm:prSet presAssocID="{43B0E015-D459-40EF-A51A-9725425AA5D6}" presName="parentShp" presStyleLbl="node1" presStyleIdx="0" presStyleCnt="2" custLinFactNeighborY="-2712">
        <dgm:presLayoutVars>
          <dgm:bulletEnabled val="1"/>
        </dgm:presLayoutVars>
      </dgm:prSet>
      <dgm:spPr/>
    </dgm:pt>
    <dgm:pt modelId="{C87D0611-B607-4978-B125-92AACA8202B5}" type="pres">
      <dgm:prSet presAssocID="{43B0E015-D459-40EF-A51A-9725425AA5D6}" presName="childShp" presStyleLbl="bgAccFollowNode1" presStyleIdx="0" presStyleCnt="2">
        <dgm:presLayoutVars>
          <dgm:bulletEnabled val="1"/>
        </dgm:presLayoutVars>
      </dgm:prSet>
      <dgm:spPr/>
    </dgm:pt>
    <dgm:pt modelId="{C2794727-754D-4CCA-92AB-F5DA8BBA0D65}" type="pres">
      <dgm:prSet presAssocID="{92687678-BBCD-4FE4-814E-5E68D5D60438}" presName="spacing" presStyleCnt="0"/>
      <dgm:spPr/>
    </dgm:pt>
    <dgm:pt modelId="{93543C2E-0BAB-41C3-8CC2-69F68464B3D0}" type="pres">
      <dgm:prSet presAssocID="{82D42B6B-D1E6-41C1-9B87-D98E3A88B12E}" presName="linNode" presStyleCnt="0"/>
      <dgm:spPr/>
    </dgm:pt>
    <dgm:pt modelId="{801C1D25-8982-4141-A3E9-ED641D247706}" type="pres">
      <dgm:prSet presAssocID="{82D42B6B-D1E6-41C1-9B87-D98E3A88B12E}" presName="parentShp" presStyleLbl="node1" presStyleIdx="1" presStyleCnt="2">
        <dgm:presLayoutVars>
          <dgm:bulletEnabled val="1"/>
        </dgm:presLayoutVars>
      </dgm:prSet>
      <dgm:spPr/>
    </dgm:pt>
    <dgm:pt modelId="{68B07A8E-AA73-45AC-9CD1-698FCB0B17DE}" type="pres">
      <dgm:prSet presAssocID="{82D42B6B-D1E6-41C1-9B87-D98E3A88B12E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360F8310-6C0D-4F60-BE9D-C64C0B0BCD3A}" type="presOf" srcId="{0395C68D-7470-4090-832A-172D15335E08}" destId="{602B32B9-0D89-4EF6-A4B2-30900D2EC650}" srcOrd="0" destOrd="0" presId="urn:microsoft.com/office/officeart/2005/8/layout/vList6"/>
    <dgm:cxn modelId="{962E452C-63C6-4DD4-815E-73F1BA2F1ADA}" type="presOf" srcId="{82D42B6B-D1E6-41C1-9B87-D98E3A88B12E}" destId="{801C1D25-8982-4141-A3E9-ED641D247706}" srcOrd="0" destOrd="0" presId="urn:microsoft.com/office/officeart/2005/8/layout/vList6"/>
    <dgm:cxn modelId="{67CA2D46-0FEA-4DF4-841A-89873DCC8668}" type="presOf" srcId="{43B0E015-D459-40EF-A51A-9725425AA5D6}" destId="{D575DF2D-4590-4C67-9B1C-7883E8EDD7F5}" srcOrd="0" destOrd="0" presId="urn:microsoft.com/office/officeart/2005/8/layout/vList6"/>
    <dgm:cxn modelId="{6E9F3A53-365F-47B2-BE4D-7B734C767E17}" srcId="{43B0E015-D459-40EF-A51A-9725425AA5D6}" destId="{0294A0C5-5328-4319-AF93-6F55E5809E2D}" srcOrd="1" destOrd="0" parTransId="{F891372B-9199-435B-8A4F-1C4879F5CA6A}" sibTransId="{9FE286F3-C9B5-4DE3-8467-1CAA4DA84F89}"/>
    <dgm:cxn modelId="{FAF1FD8F-40B4-4C67-BDAA-F1ED4299FBDF}" type="presOf" srcId="{0294A0C5-5328-4319-AF93-6F55E5809E2D}" destId="{C87D0611-B607-4978-B125-92AACA8202B5}" srcOrd="0" destOrd="1" presId="urn:microsoft.com/office/officeart/2005/8/layout/vList6"/>
    <dgm:cxn modelId="{8F5ADDA1-CAE7-4B9C-A054-7165F9D57E1A}" srcId="{0395C68D-7470-4090-832A-172D15335E08}" destId="{43B0E015-D459-40EF-A51A-9725425AA5D6}" srcOrd="0" destOrd="0" parTransId="{DDE2C90C-8B66-4D21-A304-3C893F2B4630}" sibTransId="{92687678-BBCD-4FE4-814E-5E68D5D60438}"/>
    <dgm:cxn modelId="{66F39BA9-6FD5-4991-8FF3-3984A6B1E374}" type="presOf" srcId="{AD690737-2E6C-4952-B22C-41784E355462}" destId="{C87D0611-B607-4978-B125-92AACA8202B5}" srcOrd="0" destOrd="0" presId="urn:microsoft.com/office/officeart/2005/8/layout/vList6"/>
    <dgm:cxn modelId="{703270BC-FD9B-4805-8177-1EDE43563881}" type="presOf" srcId="{0793CAD5-13A9-43EB-B4B5-E1A7E9C0357B}" destId="{68B07A8E-AA73-45AC-9CD1-698FCB0B17DE}" srcOrd="0" destOrd="0" presId="urn:microsoft.com/office/officeart/2005/8/layout/vList6"/>
    <dgm:cxn modelId="{9A20C6D0-C66F-4677-8E66-BD9E47E0AFA7}" srcId="{43B0E015-D459-40EF-A51A-9725425AA5D6}" destId="{AD690737-2E6C-4952-B22C-41784E355462}" srcOrd="0" destOrd="0" parTransId="{CCE860AD-E621-40F1-A98F-F7483EC41586}" sibTransId="{4DA941CD-08CA-4D95-BFA0-1E00D9E2F505}"/>
    <dgm:cxn modelId="{58B80DE6-A4E8-40BE-9750-AC10E13B5236}" srcId="{82D42B6B-D1E6-41C1-9B87-D98E3A88B12E}" destId="{8FD789F2-78FB-4AA4-8473-3487D877A762}" srcOrd="1" destOrd="0" parTransId="{059D03ED-BB49-4B11-83C9-BA04D1468A1A}" sibTransId="{16B13E59-E3E2-4BE4-9305-B2AED5528CFA}"/>
    <dgm:cxn modelId="{FACCEFE6-336C-4027-8FCF-2B4260DDD70A}" srcId="{0395C68D-7470-4090-832A-172D15335E08}" destId="{82D42B6B-D1E6-41C1-9B87-D98E3A88B12E}" srcOrd="1" destOrd="0" parTransId="{1EDF4833-0EC7-42C0-89A1-2EB0FFF30E44}" sibTransId="{FF85614F-ED6A-4BC5-88E4-4FE023C74690}"/>
    <dgm:cxn modelId="{176AFAED-EF62-40BB-B599-39D9ACB83FF3}" srcId="{82D42B6B-D1E6-41C1-9B87-D98E3A88B12E}" destId="{0793CAD5-13A9-43EB-B4B5-E1A7E9C0357B}" srcOrd="0" destOrd="0" parTransId="{3F1309F6-E60B-437A-9BFA-4273B6098F90}" sibTransId="{CA09BF94-7CBB-4602-83F1-1A23C45615F6}"/>
    <dgm:cxn modelId="{561F9DF6-B67C-4077-88C8-0156CB81EEA0}" type="presOf" srcId="{8FD789F2-78FB-4AA4-8473-3487D877A762}" destId="{68B07A8E-AA73-45AC-9CD1-698FCB0B17DE}" srcOrd="0" destOrd="1" presId="urn:microsoft.com/office/officeart/2005/8/layout/vList6"/>
    <dgm:cxn modelId="{6FCB00F2-6B4F-46DF-AF41-F961D7FC85DE}" type="presParOf" srcId="{602B32B9-0D89-4EF6-A4B2-30900D2EC650}" destId="{07B42503-D74A-483D-B08B-839C9619F785}" srcOrd="0" destOrd="0" presId="urn:microsoft.com/office/officeart/2005/8/layout/vList6"/>
    <dgm:cxn modelId="{2DD8BBCE-4418-40F4-84A6-BD8039CC1479}" type="presParOf" srcId="{07B42503-D74A-483D-B08B-839C9619F785}" destId="{D575DF2D-4590-4C67-9B1C-7883E8EDD7F5}" srcOrd="0" destOrd="0" presId="urn:microsoft.com/office/officeart/2005/8/layout/vList6"/>
    <dgm:cxn modelId="{B84BC508-15A5-4B23-8D32-485C12821F5B}" type="presParOf" srcId="{07B42503-D74A-483D-B08B-839C9619F785}" destId="{C87D0611-B607-4978-B125-92AACA8202B5}" srcOrd="1" destOrd="0" presId="urn:microsoft.com/office/officeart/2005/8/layout/vList6"/>
    <dgm:cxn modelId="{2D1233E8-A0C6-4EA6-9387-097B6496EBF1}" type="presParOf" srcId="{602B32B9-0D89-4EF6-A4B2-30900D2EC650}" destId="{C2794727-754D-4CCA-92AB-F5DA8BBA0D65}" srcOrd="1" destOrd="0" presId="urn:microsoft.com/office/officeart/2005/8/layout/vList6"/>
    <dgm:cxn modelId="{BEC45D89-7C25-47F8-884A-E85141CAA7C2}" type="presParOf" srcId="{602B32B9-0D89-4EF6-A4B2-30900D2EC650}" destId="{93543C2E-0BAB-41C3-8CC2-69F68464B3D0}" srcOrd="2" destOrd="0" presId="urn:microsoft.com/office/officeart/2005/8/layout/vList6"/>
    <dgm:cxn modelId="{969EB320-230A-4093-9A2E-19E169E56CB8}" type="presParOf" srcId="{93543C2E-0BAB-41C3-8CC2-69F68464B3D0}" destId="{801C1D25-8982-4141-A3E9-ED641D247706}" srcOrd="0" destOrd="0" presId="urn:microsoft.com/office/officeart/2005/8/layout/vList6"/>
    <dgm:cxn modelId="{AFA88283-DFB7-4F36-8418-50DF322E77FB}" type="presParOf" srcId="{93543C2E-0BAB-41C3-8CC2-69F68464B3D0}" destId="{68B07A8E-AA73-45AC-9CD1-698FCB0B17D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95C68D-7470-4090-832A-172D15335E08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3B0E015-D459-40EF-A51A-9725425AA5D6}">
      <dgm:prSet phldrT="[Text]"/>
      <dgm:spPr/>
      <dgm:t>
        <a:bodyPr/>
        <a:lstStyle/>
        <a:p>
          <a:r>
            <a:rPr lang="en-US" dirty="0" err="1"/>
            <a:t>Pendidik</a:t>
          </a:r>
          <a:r>
            <a:rPr lang="en-US" dirty="0"/>
            <a:t> </a:t>
          </a:r>
          <a:r>
            <a:rPr lang="en-US" dirty="0" err="1"/>
            <a:t>Progresif</a:t>
          </a:r>
          <a:endParaRPr lang="id-ID" dirty="0"/>
        </a:p>
      </dgm:t>
    </dgm:pt>
    <dgm:pt modelId="{DDE2C90C-8B66-4D21-A304-3C893F2B4630}" type="parTrans" cxnId="{8F5ADDA1-CAE7-4B9C-A054-7165F9D57E1A}">
      <dgm:prSet/>
      <dgm:spPr/>
      <dgm:t>
        <a:bodyPr/>
        <a:lstStyle/>
        <a:p>
          <a:endParaRPr lang="id-ID"/>
        </a:p>
      </dgm:t>
    </dgm:pt>
    <dgm:pt modelId="{92687678-BBCD-4FE4-814E-5E68D5D60438}" type="sibTrans" cxnId="{8F5ADDA1-CAE7-4B9C-A054-7165F9D57E1A}">
      <dgm:prSet/>
      <dgm:spPr/>
      <dgm:t>
        <a:bodyPr/>
        <a:lstStyle/>
        <a:p>
          <a:endParaRPr lang="id-ID"/>
        </a:p>
      </dgm:t>
    </dgm:pt>
    <dgm:pt modelId="{AD690737-2E6C-4952-B22C-41784E355462}">
      <dgm:prSet phldrT="[Text]"/>
      <dgm:spPr/>
      <dgm:t>
        <a:bodyPr/>
        <a:lstStyle/>
        <a:p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hanya</a:t>
          </a:r>
          <a:r>
            <a:rPr lang="en-US" dirty="0"/>
            <a:t> </a:t>
          </a:r>
          <a:r>
            <a:rPr lang="en-US" dirty="0" err="1"/>
            <a:t>menyuarakan</a:t>
          </a:r>
          <a:r>
            <a:rPr lang="en-US" dirty="0"/>
            <a:t> </a:t>
          </a:r>
          <a:r>
            <a:rPr lang="en-US" dirty="0" err="1"/>
            <a:t>perubahan</a:t>
          </a:r>
          <a:r>
            <a:rPr lang="en-US" dirty="0"/>
            <a:t>, </a:t>
          </a:r>
          <a:r>
            <a:rPr lang="en-US" dirty="0" err="1"/>
            <a:t>tapi</a:t>
          </a:r>
          <a:r>
            <a:rPr lang="en-US" dirty="0"/>
            <a:t> </a:t>
          </a:r>
          <a:r>
            <a:rPr lang="en-US" dirty="0" err="1"/>
            <a:t>melakukan</a:t>
          </a:r>
          <a:r>
            <a:rPr lang="en-US" dirty="0"/>
            <a:t> </a:t>
          </a:r>
          <a:r>
            <a:rPr lang="en-US" dirty="0" err="1"/>
            <a:t>perubahan</a:t>
          </a:r>
          <a:endParaRPr lang="id-ID" dirty="0"/>
        </a:p>
      </dgm:t>
    </dgm:pt>
    <dgm:pt modelId="{CCE860AD-E621-40F1-A98F-F7483EC41586}" type="parTrans" cxnId="{9A20C6D0-C66F-4677-8E66-BD9E47E0AFA7}">
      <dgm:prSet/>
      <dgm:spPr/>
      <dgm:t>
        <a:bodyPr/>
        <a:lstStyle/>
        <a:p>
          <a:endParaRPr lang="id-ID"/>
        </a:p>
      </dgm:t>
    </dgm:pt>
    <dgm:pt modelId="{4DA941CD-08CA-4D95-BFA0-1E00D9E2F505}" type="sibTrans" cxnId="{9A20C6D0-C66F-4677-8E66-BD9E47E0AFA7}">
      <dgm:prSet/>
      <dgm:spPr/>
      <dgm:t>
        <a:bodyPr/>
        <a:lstStyle/>
        <a:p>
          <a:endParaRPr lang="id-ID"/>
        </a:p>
      </dgm:t>
    </dgm:pt>
    <dgm:pt modelId="{0294A0C5-5328-4319-AF93-6F55E5809E2D}">
      <dgm:prSet phldrT="[Text]"/>
      <dgm:spPr/>
      <dgm:t>
        <a:bodyPr/>
        <a:lstStyle/>
        <a:p>
          <a:r>
            <a:rPr lang="en-ID" dirty="0" err="1"/>
            <a:t>memberikan</a:t>
          </a:r>
          <a:r>
            <a:rPr lang="en-ID" dirty="0"/>
            <a:t> </a:t>
          </a:r>
          <a:r>
            <a:rPr lang="en-ID" dirty="0" err="1"/>
            <a:t>perubahan</a:t>
          </a:r>
          <a:r>
            <a:rPr lang="en-ID" dirty="0"/>
            <a:t> </a:t>
          </a:r>
          <a:r>
            <a:rPr lang="en-ID" dirty="0" err="1"/>
            <a:t>ke</a:t>
          </a:r>
          <a:r>
            <a:rPr lang="en-ID" dirty="0"/>
            <a:t> </a:t>
          </a:r>
          <a:r>
            <a:rPr lang="en-ID" dirty="0" err="1"/>
            <a:t>arah</a:t>
          </a:r>
          <a:r>
            <a:rPr lang="en-ID" dirty="0"/>
            <a:t> yang </a:t>
          </a:r>
          <a:r>
            <a:rPr lang="en-ID" dirty="0" err="1"/>
            <a:t>lebih</a:t>
          </a:r>
          <a:r>
            <a:rPr lang="en-ID" dirty="0"/>
            <a:t> </a:t>
          </a:r>
          <a:r>
            <a:rPr lang="en-ID" dirty="0" err="1"/>
            <a:t>baik</a:t>
          </a:r>
          <a:r>
            <a:rPr lang="en-ID" dirty="0"/>
            <a:t>, </a:t>
          </a:r>
          <a:r>
            <a:rPr lang="en-ID" dirty="0" err="1"/>
            <a:t>lebih</a:t>
          </a:r>
          <a:r>
            <a:rPr lang="en-ID" dirty="0"/>
            <a:t> </a:t>
          </a:r>
          <a:r>
            <a:rPr lang="en-ID" dirty="0" err="1"/>
            <a:t>bermanfaat</a:t>
          </a:r>
          <a:r>
            <a:rPr lang="en-ID" dirty="0"/>
            <a:t>, dan </a:t>
          </a:r>
          <a:r>
            <a:rPr lang="en-ID" dirty="0" err="1"/>
            <a:t>lebih</a:t>
          </a:r>
          <a:r>
            <a:rPr lang="en-ID" dirty="0"/>
            <a:t> </a:t>
          </a:r>
          <a:r>
            <a:rPr lang="en-ID" dirty="0" err="1"/>
            <a:t>berdaya</a:t>
          </a:r>
          <a:r>
            <a:rPr lang="en-ID" dirty="0"/>
            <a:t> </a:t>
          </a:r>
          <a:r>
            <a:rPr lang="en-ID" dirty="0" err="1"/>
            <a:t>guna</a:t>
          </a:r>
          <a:r>
            <a:rPr lang="en-ID" dirty="0"/>
            <a:t> </a:t>
          </a:r>
          <a:r>
            <a:rPr lang="en-ID" dirty="0" err="1"/>
            <a:t>bagi</a:t>
          </a:r>
          <a:r>
            <a:rPr lang="en-ID" dirty="0"/>
            <a:t> </a:t>
          </a:r>
          <a:r>
            <a:rPr lang="en-ID" dirty="0" err="1"/>
            <a:t>kehidupan</a:t>
          </a:r>
          <a:r>
            <a:rPr lang="en-ID" dirty="0"/>
            <a:t> </a:t>
          </a:r>
          <a:r>
            <a:rPr lang="en-ID" dirty="0" err="1"/>
            <a:t>umat</a:t>
          </a:r>
          <a:r>
            <a:rPr lang="en-ID" dirty="0"/>
            <a:t> </a:t>
          </a:r>
          <a:r>
            <a:rPr lang="en-ID" dirty="0" err="1"/>
            <a:t>manusia</a:t>
          </a:r>
          <a:r>
            <a:rPr lang="en-ID" dirty="0"/>
            <a:t> dan dunia </a:t>
          </a:r>
          <a:r>
            <a:rPr lang="en-ID" dirty="0" err="1"/>
            <a:t>secara</a:t>
          </a:r>
          <a:r>
            <a:rPr lang="en-ID" dirty="0"/>
            <a:t> </a:t>
          </a:r>
          <a:r>
            <a:rPr lang="en-ID" dirty="0" err="1"/>
            <a:t>lebih</a:t>
          </a:r>
          <a:r>
            <a:rPr lang="en-ID" dirty="0"/>
            <a:t> </a:t>
          </a:r>
          <a:r>
            <a:rPr lang="en-ID" dirty="0" err="1"/>
            <a:t>luas</a:t>
          </a:r>
          <a:r>
            <a:rPr lang="en-ID" dirty="0"/>
            <a:t>.</a:t>
          </a:r>
          <a:endParaRPr lang="id-ID" dirty="0"/>
        </a:p>
      </dgm:t>
    </dgm:pt>
    <dgm:pt modelId="{F891372B-9199-435B-8A4F-1C4879F5CA6A}" type="parTrans" cxnId="{6E9F3A53-365F-47B2-BE4D-7B734C767E17}">
      <dgm:prSet/>
      <dgm:spPr/>
      <dgm:t>
        <a:bodyPr/>
        <a:lstStyle/>
        <a:p>
          <a:endParaRPr lang="id-ID"/>
        </a:p>
      </dgm:t>
    </dgm:pt>
    <dgm:pt modelId="{9FE286F3-C9B5-4DE3-8467-1CAA4DA84F89}" type="sibTrans" cxnId="{6E9F3A53-365F-47B2-BE4D-7B734C767E17}">
      <dgm:prSet/>
      <dgm:spPr/>
      <dgm:t>
        <a:bodyPr/>
        <a:lstStyle/>
        <a:p>
          <a:endParaRPr lang="id-ID"/>
        </a:p>
      </dgm:t>
    </dgm:pt>
    <dgm:pt modelId="{82D42B6B-D1E6-41C1-9B87-D98E3A88B12E}">
      <dgm:prSet phldrT="[Text]"/>
      <dgm:spPr/>
      <dgm:t>
        <a:bodyPr/>
        <a:lstStyle/>
        <a:p>
          <a:r>
            <a:rPr lang="en-US" dirty="0" err="1"/>
            <a:t>Menggunakan</a:t>
          </a:r>
          <a:r>
            <a:rPr lang="en-US" dirty="0"/>
            <a:t> </a:t>
          </a:r>
          <a:r>
            <a:rPr lang="en-US" dirty="0" err="1"/>
            <a:t>Metode</a:t>
          </a:r>
          <a:r>
            <a:rPr lang="en-US" dirty="0"/>
            <a:t> </a:t>
          </a:r>
          <a:r>
            <a:rPr lang="en-US" dirty="0" err="1"/>
            <a:t>Kritik</a:t>
          </a:r>
          <a:r>
            <a:rPr lang="en-US" dirty="0"/>
            <a:t> Ganda</a:t>
          </a:r>
          <a:endParaRPr lang="id-ID" dirty="0"/>
        </a:p>
      </dgm:t>
    </dgm:pt>
    <dgm:pt modelId="{1EDF4833-0EC7-42C0-89A1-2EB0FFF30E44}" type="parTrans" cxnId="{FACCEFE6-336C-4027-8FCF-2B4260DDD70A}">
      <dgm:prSet/>
      <dgm:spPr/>
      <dgm:t>
        <a:bodyPr/>
        <a:lstStyle/>
        <a:p>
          <a:endParaRPr lang="id-ID"/>
        </a:p>
      </dgm:t>
    </dgm:pt>
    <dgm:pt modelId="{FF85614F-ED6A-4BC5-88E4-4FE023C74690}" type="sibTrans" cxnId="{FACCEFE6-336C-4027-8FCF-2B4260DDD70A}">
      <dgm:prSet/>
      <dgm:spPr/>
      <dgm:t>
        <a:bodyPr/>
        <a:lstStyle/>
        <a:p>
          <a:endParaRPr lang="id-ID"/>
        </a:p>
      </dgm:t>
    </dgm:pt>
    <dgm:pt modelId="{0793CAD5-13A9-43EB-B4B5-E1A7E9C0357B}">
      <dgm:prSet phldrT="[Text]"/>
      <dgm:spPr/>
      <dgm:t>
        <a:bodyPr/>
        <a:lstStyle/>
        <a:p>
          <a:r>
            <a:rPr lang="en-US" dirty="0" err="1"/>
            <a:t>Kritik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dalam</a:t>
          </a:r>
          <a:r>
            <a:rPr lang="en-US" dirty="0"/>
            <a:t> dan </a:t>
          </a:r>
          <a:r>
            <a:rPr lang="en-US" dirty="0" err="1"/>
            <a:t>kritik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luar</a:t>
          </a:r>
          <a:endParaRPr lang="id-ID" dirty="0"/>
        </a:p>
      </dgm:t>
    </dgm:pt>
    <dgm:pt modelId="{3F1309F6-E60B-437A-9BFA-4273B6098F90}" type="parTrans" cxnId="{176AFAED-EF62-40BB-B599-39D9ACB83FF3}">
      <dgm:prSet/>
      <dgm:spPr/>
      <dgm:t>
        <a:bodyPr/>
        <a:lstStyle/>
        <a:p>
          <a:endParaRPr lang="id-ID"/>
        </a:p>
      </dgm:t>
    </dgm:pt>
    <dgm:pt modelId="{CA09BF94-7CBB-4602-83F1-1A23C45615F6}" type="sibTrans" cxnId="{176AFAED-EF62-40BB-B599-39D9ACB83FF3}">
      <dgm:prSet/>
      <dgm:spPr/>
      <dgm:t>
        <a:bodyPr/>
        <a:lstStyle/>
        <a:p>
          <a:endParaRPr lang="id-ID"/>
        </a:p>
      </dgm:t>
    </dgm:pt>
    <dgm:pt modelId="{8FD789F2-78FB-4AA4-8473-3487D877A762}">
      <dgm:prSet phldrT="[Text]"/>
      <dgm:spPr/>
      <dgm:t>
        <a:bodyPr/>
        <a:lstStyle/>
        <a:p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hanya</a:t>
          </a:r>
          <a:r>
            <a:rPr lang="en-US" dirty="0"/>
            <a:t> </a:t>
          </a:r>
          <a:r>
            <a:rPr lang="en-US" dirty="0" err="1"/>
            <a:t>terjebak</a:t>
          </a:r>
          <a:r>
            <a:rPr lang="en-US" dirty="0"/>
            <a:t> pada </a:t>
          </a:r>
          <a:r>
            <a:rPr lang="en-US" dirty="0" err="1"/>
            <a:t>satu</a:t>
          </a:r>
          <a:r>
            <a:rPr lang="en-US" dirty="0"/>
            <a:t> </a:t>
          </a:r>
          <a:r>
            <a:rPr lang="en-US" dirty="0" err="1"/>
            <a:t>interpretasi</a:t>
          </a:r>
          <a:r>
            <a:rPr lang="en-US" dirty="0"/>
            <a:t> </a:t>
          </a:r>
          <a:r>
            <a:rPr lang="en-US" dirty="0" err="1"/>
            <a:t>semata</a:t>
          </a:r>
          <a:r>
            <a:rPr lang="en-US" dirty="0"/>
            <a:t>, </a:t>
          </a:r>
          <a:r>
            <a:rPr lang="en-US" dirty="0" err="1"/>
            <a:t>tetapi</a:t>
          </a:r>
          <a:r>
            <a:rPr lang="en-US" dirty="0"/>
            <a:t> </a:t>
          </a:r>
          <a:r>
            <a:rPr lang="en-US" dirty="0" err="1"/>
            <a:t>mampu</a:t>
          </a:r>
          <a:r>
            <a:rPr lang="en-US" dirty="0"/>
            <a:t> </a:t>
          </a:r>
          <a:r>
            <a:rPr lang="en-US" dirty="0" err="1"/>
            <a:t>mengaitkan</a:t>
          </a:r>
          <a:r>
            <a:rPr lang="en-US" dirty="0"/>
            <a:t> </a:t>
          </a:r>
          <a:r>
            <a:rPr lang="en-US" dirty="0" err="1"/>
            <a:t>satu</a:t>
          </a:r>
          <a:r>
            <a:rPr lang="en-US" dirty="0"/>
            <a:t> </a:t>
          </a:r>
          <a:r>
            <a:rPr lang="en-US" dirty="0" err="1"/>
            <a:t>persoalan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persoalan</a:t>
          </a:r>
          <a:r>
            <a:rPr lang="en-US" dirty="0"/>
            <a:t> yang lain </a:t>
          </a:r>
          <a:r>
            <a:rPr lang="en-US" dirty="0" err="1"/>
            <a:t>sehingga</a:t>
          </a:r>
          <a:r>
            <a:rPr lang="en-US" dirty="0"/>
            <a:t> </a:t>
          </a:r>
          <a:r>
            <a:rPr lang="en-US" dirty="0" err="1"/>
            <a:t>memberikan</a:t>
          </a:r>
          <a:r>
            <a:rPr lang="en-US" dirty="0"/>
            <a:t> </a:t>
          </a:r>
          <a:r>
            <a:rPr lang="en-US" dirty="0" err="1"/>
            <a:t>makna</a:t>
          </a:r>
          <a:r>
            <a:rPr lang="en-US" dirty="0"/>
            <a:t> yang </a:t>
          </a:r>
          <a:r>
            <a:rPr lang="en-US" dirty="0" err="1"/>
            <a:t>lebih</a:t>
          </a:r>
          <a:r>
            <a:rPr lang="en-US" dirty="0"/>
            <a:t> </a:t>
          </a:r>
          <a:r>
            <a:rPr lang="en-US" dirty="0" err="1"/>
            <a:t>komprehensif</a:t>
          </a:r>
          <a:r>
            <a:rPr lang="en-US" dirty="0"/>
            <a:t>.</a:t>
          </a:r>
          <a:endParaRPr lang="id-ID" dirty="0"/>
        </a:p>
      </dgm:t>
    </dgm:pt>
    <dgm:pt modelId="{059D03ED-BB49-4B11-83C9-BA04D1468A1A}" type="parTrans" cxnId="{58B80DE6-A4E8-40BE-9750-AC10E13B5236}">
      <dgm:prSet/>
      <dgm:spPr/>
      <dgm:t>
        <a:bodyPr/>
        <a:lstStyle/>
        <a:p>
          <a:endParaRPr lang="id-ID"/>
        </a:p>
      </dgm:t>
    </dgm:pt>
    <dgm:pt modelId="{16B13E59-E3E2-4BE4-9305-B2AED5528CFA}" type="sibTrans" cxnId="{58B80DE6-A4E8-40BE-9750-AC10E13B5236}">
      <dgm:prSet/>
      <dgm:spPr/>
      <dgm:t>
        <a:bodyPr/>
        <a:lstStyle/>
        <a:p>
          <a:endParaRPr lang="id-ID"/>
        </a:p>
      </dgm:t>
    </dgm:pt>
    <dgm:pt modelId="{329B28DA-1CF0-4593-8CE0-6659E2081872}">
      <dgm:prSet phldrT="[Text]"/>
      <dgm:spPr/>
      <dgm:t>
        <a:bodyPr/>
        <a:lstStyle/>
        <a:p>
          <a:r>
            <a:rPr lang="en-US" dirty="0"/>
            <a:t>Al-’</a:t>
          </a:r>
          <a:r>
            <a:rPr lang="en-US" dirty="0" err="1"/>
            <a:t>adl</a:t>
          </a:r>
          <a:r>
            <a:rPr lang="en-US" dirty="0"/>
            <a:t> dan al-</a:t>
          </a:r>
          <a:r>
            <a:rPr lang="en-US" dirty="0" err="1"/>
            <a:t>ihsan</a:t>
          </a:r>
          <a:endParaRPr lang="id-ID" dirty="0"/>
        </a:p>
      </dgm:t>
    </dgm:pt>
    <dgm:pt modelId="{903B428D-31D2-48CC-B18B-ACD2B4639F04}" type="parTrans" cxnId="{997D2487-9BAB-4BDF-8466-5D859565701D}">
      <dgm:prSet/>
      <dgm:spPr/>
      <dgm:t>
        <a:bodyPr/>
        <a:lstStyle/>
        <a:p>
          <a:endParaRPr lang="en-ID"/>
        </a:p>
      </dgm:t>
    </dgm:pt>
    <dgm:pt modelId="{E0C1D8E8-502D-4A0A-81FA-CCD0A2C38745}" type="sibTrans" cxnId="{997D2487-9BAB-4BDF-8466-5D859565701D}">
      <dgm:prSet/>
      <dgm:spPr/>
      <dgm:t>
        <a:bodyPr/>
        <a:lstStyle/>
        <a:p>
          <a:endParaRPr lang="en-ID"/>
        </a:p>
      </dgm:t>
    </dgm:pt>
    <dgm:pt modelId="{602B32B9-0D89-4EF6-A4B2-30900D2EC650}" type="pres">
      <dgm:prSet presAssocID="{0395C68D-7470-4090-832A-172D15335E08}" presName="Name0" presStyleCnt="0">
        <dgm:presLayoutVars>
          <dgm:dir/>
          <dgm:animLvl val="lvl"/>
          <dgm:resizeHandles/>
        </dgm:presLayoutVars>
      </dgm:prSet>
      <dgm:spPr/>
    </dgm:pt>
    <dgm:pt modelId="{07B42503-D74A-483D-B08B-839C9619F785}" type="pres">
      <dgm:prSet presAssocID="{43B0E015-D459-40EF-A51A-9725425AA5D6}" presName="linNode" presStyleCnt="0"/>
      <dgm:spPr/>
    </dgm:pt>
    <dgm:pt modelId="{D575DF2D-4590-4C67-9B1C-7883E8EDD7F5}" type="pres">
      <dgm:prSet presAssocID="{43B0E015-D459-40EF-A51A-9725425AA5D6}" presName="parentShp" presStyleLbl="node1" presStyleIdx="0" presStyleCnt="2" custLinFactNeighborY="-2712">
        <dgm:presLayoutVars>
          <dgm:bulletEnabled val="1"/>
        </dgm:presLayoutVars>
      </dgm:prSet>
      <dgm:spPr/>
    </dgm:pt>
    <dgm:pt modelId="{C87D0611-B607-4978-B125-92AACA8202B5}" type="pres">
      <dgm:prSet presAssocID="{43B0E015-D459-40EF-A51A-9725425AA5D6}" presName="childShp" presStyleLbl="bgAccFollowNode1" presStyleIdx="0" presStyleCnt="2">
        <dgm:presLayoutVars>
          <dgm:bulletEnabled val="1"/>
        </dgm:presLayoutVars>
      </dgm:prSet>
      <dgm:spPr/>
    </dgm:pt>
    <dgm:pt modelId="{C2794727-754D-4CCA-92AB-F5DA8BBA0D65}" type="pres">
      <dgm:prSet presAssocID="{92687678-BBCD-4FE4-814E-5E68D5D60438}" presName="spacing" presStyleCnt="0"/>
      <dgm:spPr/>
    </dgm:pt>
    <dgm:pt modelId="{93543C2E-0BAB-41C3-8CC2-69F68464B3D0}" type="pres">
      <dgm:prSet presAssocID="{82D42B6B-D1E6-41C1-9B87-D98E3A88B12E}" presName="linNode" presStyleCnt="0"/>
      <dgm:spPr/>
    </dgm:pt>
    <dgm:pt modelId="{801C1D25-8982-4141-A3E9-ED641D247706}" type="pres">
      <dgm:prSet presAssocID="{82D42B6B-D1E6-41C1-9B87-D98E3A88B12E}" presName="parentShp" presStyleLbl="node1" presStyleIdx="1" presStyleCnt="2">
        <dgm:presLayoutVars>
          <dgm:bulletEnabled val="1"/>
        </dgm:presLayoutVars>
      </dgm:prSet>
      <dgm:spPr/>
    </dgm:pt>
    <dgm:pt modelId="{68B07A8E-AA73-45AC-9CD1-698FCB0B17DE}" type="pres">
      <dgm:prSet presAssocID="{82D42B6B-D1E6-41C1-9B87-D98E3A88B12E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360F8310-6C0D-4F60-BE9D-C64C0B0BCD3A}" type="presOf" srcId="{0395C68D-7470-4090-832A-172D15335E08}" destId="{602B32B9-0D89-4EF6-A4B2-30900D2EC650}" srcOrd="0" destOrd="0" presId="urn:microsoft.com/office/officeart/2005/8/layout/vList6"/>
    <dgm:cxn modelId="{962E452C-63C6-4DD4-815E-73F1BA2F1ADA}" type="presOf" srcId="{82D42B6B-D1E6-41C1-9B87-D98E3A88B12E}" destId="{801C1D25-8982-4141-A3E9-ED641D247706}" srcOrd="0" destOrd="0" presId="urn:microsoft.com/office/officeart/2005/8/layout/vList6"/>
    <dgm:cxn modelId="{67CA2D46-0FEA-4DF4-841A-89873DCC8668}" type="presOf" srcId="{43B0E015-D459-40EF-A51A-9725425AA5D6}" destId="{D575DF2D-4590-4C67-9B1C-7883E8EDD7F5}" srcOrd="0" destOrd="0" presId="urn:microsoft.com/office/officeart/2005/8/layout/vList6"/>
    <dgm:cxn modelId="{6E9F3A53-365F-47B2-BE4D-7B734C767E17}" srcId="{43B0E015-D459-40EF-A51A-9725425AA5D6}" destId="{0294A0C5-5328-4319-AF93-6F55E5809E2D}" srcOrd="1" destOrd="0" parTransId="{F891372B-9199-435B-8A4F-1C4879F5CA6A}" sibTransId="{9FE286F3-C9B5-4DE3-8467-1CAA4DA84F89}"/>
    <dgm:cxn modelId="{997D2487-9BAB-4BDF-8466-5D859565701D}" srcId="{43B0E015-D459-40EF-A51A-9725425AA5D6}" destId="{329B28DA-1CF0-4593-8CE0-6659E2081872}" srcOrd="2" destOrd="0" parTransId="{903B428D-31D2-48CC-B18B-ACD2B4639F04}" sibTransId="{E0C1D8E8-502D-4A0A-81FA-CCD0A2C38745}"/>
    <dgm:cxn modelId="{FAF1FD8F-40B4-4C67-BDAA-F1ED4299FBDF}" type="presOf" srcId="{0294A0C5-5328-4319-AF93-6F55E5809E2D}" destId="{C87D0611-B607-4978-B125-92AACA8202B5}" srcOrd="0" destOrd="1" presId="urn:microsoft.com/office/officeart/2005/8/layout/vList6"/>
    <dgm:cxn modelId="{75C07692-3E5A-4E57-B5DF-3E809F689718}" type="presOf" srcId="{329B28DA-1CF0-4593-8CE0-6659E2081872}" destId="{C87D0611-B607-4978-B125-92AACA8202B5}" srcOrd="0" destOrd="2" presId="urn:microsoft.com/office/officeart/2005/8/layout/vList6"/>
    <dgm:cxn modelId="{8F5ADDA1-CAE7-4B9C-A054-7165F9D57E1A}" srcId="{0395C68D-7470-4090-832A-172D15335E08}" destId="{43B0E015-D459-40EF-A51A-9725425AA5D6}" srcOrd="0" destOrd="0" parTransId="{DDE2C90C-8B66-4D21-A304-3C893F2B4630}" sibTransId="{92687678-BBCD-4FE4-814E-5E68D5D60438}"/>
    <dgm:cxn modelId="{66F39BA9-6FD5-4991-8FF3-3984A6B1E374}" type="presOf" srcId="{AD690737-2E6C-4952-B22C-41784E355462}" destId="{C87D0611-B607-4978-B125-92AACA8202B5}" srcOrd="0" destOrd="0" presId="urn:microsoft.com/office/officeart/2005/8/layout/vList6"/>
    <dgm:cxn modelId="{703270BC-FD9B-4805-8177-1EDE43563881}" type="presOf" srcId="{0793CAD5-13A9-43EB-B4B5-E1A7E9C0357B}" destId="{68B07A8E-AA73-45AC-9CD1-698FCB0B17DE}" srcOrd="0" destOrd="0" presId="urn:microsoft.com/office/officeart/2005/8/layout/vList6"/>
    <dgm:cxn modelId="{9A20C6D0-C66F-4677-8E66-BD9E47E0AFA7}" srcId="{43B0E015-D459-40EF-A51A-9725425AA5D6}" destId="{AD690737-2E6C-4952-B22C-41784E355462}" srcOrd="0" destOrd="0" parTransId="{CCE860AD-E621-40F1-A98F-F7483EC41586}" sibTransId="{4DA941CD-08CA-4D95-BFA0-1E00D9E2F505}"/>
    <dgm:cxn modelId="{58B80DE6-A4E8-40BE-9750-AC10E13B5236}" srcId="{82D42B6B-D1E6-41C1-9B87-D98E3A88B12E}" destId="{8FD789F2-78FB-4AA4-8473-3487D877A762}" srcOrd="1" destOrd="0" parTransId="{059D03ED-BB49-4B11-83C9-BA04D1468A1A}" sibTransId="{16B13E59-E3E2-4BE4-9305-B2AED5528CFA}"/>
    <dgm:cxn modelId="{FACCEFE6-336C-4027-8FCF-2B4260DDD70A}" srcId="{0395C68D-7470-4090-832A-172D15335E08}" destId="{82D42B6B-D1E6-41C1-9B87-D98E3A88B12E}" srcOrd="1" destOrd="0" parTransId="{1EDF4833-0EC7-42C0-89A1-2EB0FFF30E44}" sibTransId="{FF85614F-ED6A-4BC5-88E4-4FE023C74690}"/>
    <dgm:cxn modelId="{176AFAED-EF62-40BB-B599-39D9ACB83FF3}" srcId="{82D42B6B-D1E6-41C1-9B87-D98E3A88B12E}" destId="{0793CAD5-13A9-43EB-B4B5-E1A7E9C0357B}" srcOrd="0" destOrd="0" parTransId="{3F1309F6-E60B-437A-9BFA-4273B6098F90}" sibTransId="{CA09BF94-7CBB-4602-83F1-1A23C45615F6}"/>
    <dgm:cxn modelId="{561F9DF6-B67C-4077-88C8-0156CB81EEA0}" type="presOf" srcId="{8FD789F2-78FB-4AA4-8473-3487D877A762}" destId="{68B07A8E-AA73-45AC-9CD1-698FCB0B17DE}" srcOrd="0" destOrd="1" presId="urn:microsoft.com/office/officeart/2005/8/layout/vList6"/>
    <dgm:cxn modelId="{6FCB00F2-6B4F-46DF-AF41-F961D7FC85DE}" type="presParOf" srcId="{602B32B9-0D89-4EF6-A4B2-30900D2EC650}" destId="{07B42503-D74A-483D-B08B-839C9619F785}" srcOrd="0" destOrd="0" presId="urn:microsoft.com/office/officeart/2005/8/layout/vList6"/>
    <dgm:cxn modelId="{2DD8BBCE-4418-40F4-84A6-BD8039CC1479}" type="presParOf" srcId="{07B42503-D74A-483D-B08B-839C9619F785}" destId="{D575DF2D-4590-4C67-9B1C-7883E8EDD7F5}" srcOrd="0" destOrd="0" presId="urn:microsoft.com/office/officeart/2005/8/layout/vList6"/>
    <dgm:cxn modelId="{B84BC508-15A5-4B23-8D32-485C12821F5B}" type="presParOf" srcId="{07B42503-D74A-483D-B08B-839C9619F785}" destId="{C87D0611-B607-4978-B125-92AACA8202B5}" srcOrd="1" destOrd="0" presId="urn:microsoft.com/office/officeart/2005/8/layout/vList6"/>
    <dgm:cxn modelId="{2D1233E8-A0C6-4EA6-9387-097B6496EBF1}" type="presParOf" srcId="{602B32B9-0D89-4EF6-A4B2-30900D2EC650}" destId="{C2794727-754D-4CCA-92AB-F5DA8BBA0D65}" srcOrd="1" destOrd="0" presId="urn:microsoft.com/office/officeart/2005/8/layout/vList6"/>
    <dgm:cxn modelId="{BEC45D89-7C25-47F8-884A-E85141CAA7C2}" type="presParOf" srcId="{602B32B9-0D89-4EF6-A4B2-30900D2EC650}" destId="{93543C2E-0BAB-41C3-8CC2-69F68464B3D0}" srcOrd="2" destOrd="0" presId="urn:microsoft.com/office/officeart/2005/8/layout/vList6"/>
    <dgm:cxn modelId="{969EB320-230A-4093-9A2E-19E169E56CB8}" type="presParOf" srcId="{93543C2E-0BAB-41C3-8CC2-69F68464B3D0}" destId="{801C1D25-8982-4141-A3E9-ED641D247706}" srcOrd="0" destOrd="0" presId="urn:microsoft.com/office/officeart/2005/8/layout/vList6"/>
    <dgm:cxn modelId="{AFA88283-DFB7-4F36-8418-50DF322E77FB}" type="presParOf" srcId="{93543C2E-0BAB-41C3-8CC2-69F68464B3D0}" destId="{68B07A8E-AA73-45AC-9CD1-698FCB0B17DE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4B7C6F-E6FE-47AB-8E00-D3ECF88A5D37}">
      <dsp:nvSpPr>
        <dsp:cNvPr id="0" name=""/>
        <dsp:cNvSpPr/>
      </dsp:nvSpPr>
      <dsp:spPr>
        <a:xfrm rot="5400000">
          <a:off x="-206499" y="210929"/>
          <a:ext cx="1376660" cy="963662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rgbClr val="FF0000"/>
              </a:solidFill>
            </a:rPr>
            <a:t>1</a:t>
          </a:r>
        </a:p>
      </dsp:txBody>
      <dsp:txXfrm rot="-5400000">
        <a:off x="0" y="486261"/>
        <a:ext cx="963662" cy="412998"/>
      </dsp:txXfrm>
    </dsp:sp>
    <dsp:sp modelId="{B8805EE8-99FE-4257-92D6-77A589916610}">
      <dsp:nvSpPr>
        <dsp:cNvPr id="0" name=""/>
        <dsp:cNvSpPr/>
      </dsp:nvSpPr>
      <dsp:spPr>
        <a:xfrm rot="5400000">
          <a:off x="4034916" y="-3066823"/>
          <a:ext cx="894829" cy="7037337"/>
        </a:xfrm>
        <a:prstGeom prst="round2SameRect">
          <a:avLst/>
        </a:prstGeom>
        <a:solidFill>
          <a:schemeClr val="accent2"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 err="1">
              <a:solidFill>
                <a:srgbClr val="FFFF00"/>
              </a:solidFill>
            </a:rPr>
            <a:t>Meningkatkan</a:t>
          </a:r>
          <a:r>
            <a:rPr lang="en-US" sz="2700" kern="1200" dirty="0">
              <a:solidFill>
                <a:srgbClr val="FFFF00"/>
              </a:solidFill>
            </a:rPr>
            <a:t> </a:t>
          </a:r>
          <a:r>
            <a:rPr lang="en-US" sz="2700" kern="1200" dirty="0" err="1">
              <a:solidFill>
                <a:srgbClr val="FFFF00"/>
              </a:solidFill>
            </a:rPr>
            <a:t>tumbuhnya</a:t>
          </a:r>
          <a:r>
            <a:rPr lang="en-US" sz="2700" kern="1200" dirty="0">
              <a:solidFill>
                <a:srgbClr val="FFFF00"/>
              </a:solidFill>
            </a:rPr>
            <a:t> rasa </a:t>
          </a:r>
          <a:r>
            <a:rPr lang="en-US" sz="2700" kern="1200" dirty="0" err="1">
              <a:solidFill>
                <a:srgbClr val="FFFF00"/>
              </a:solidFill>
            </a:rPr>
            <a:t>empati</a:t>
          </a:r>
          <a:endParaRPr lang="en-US" sz="2700" kern="1200" dirty="0">
            <a:solidFill>
              <a:srgbClr val="FFFF00"/>
            </a:solidFill>
          </a:endParaRPr>
        </a:p>
      </dsp:txBody>
      <dsp:txXfrm rot="-5400000">
        <a:off x="963662" y="48113"/>
        <a:ext cx="6993655" cy="807465"/>
      </dsp:txXfrm>
    </dsp:sp>
    <dsp:sp modelId="{651C3768-E5E2-4DEC-B5AF-46FCD19338C6}">
      <dsp:nvSpPr>
        <dsp:cNvPr id="0" name=""/>
        <dsp:cNvSpPr/>
      </dsp:nvSpPr>
      <dsp:spPr>
        <a:xfrm rot="5400000">
          <a:off x="-206499" y="1442422"/>
          <a:ext cx="1376660" cy="963662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rgbClr val="FFFF00"/>
              </a:solidFill>
            </a:rPr>
            <a:t>2</a:t>
          </a:r>
        </a:p>
      </dsp:txBody>
      <dsp:txXfrm rot="-5400000">
        <a:off x="0" y="1717754"/>
        <a:ext cx="963662" cy="412998"/>
      </dsp:txXfrm>
    </dsp:sp>
    <dsp:sp modelId="{D008CEAC-35D7-471A-ABB9-CD7D3ABA7CA8}">
      <dsp:nvSpPr>
        <dsp:cNvPr id="0" name=""/>
        <dsp:cNvSpPr/>
      </dsp:nvSpPr>
      <dsp:spPr>
        <a:xfrm rot="5400000">
          <a:off x="4034916" y="-1835330"/>
          <a:ext cx="894829" cy="7037337"/>
        </a:xfrm>
        <a:prstGeom prst="round2Same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 err="1"/>
            <a:t>Membangun</a:t>
          </a:r>
          <a:r>
            <a:rPr lang="en-US" sz="2700" kern="1200" dirty="0"/>
            <a:t> Proses </a:t>
          </a:r>
          <a:r>
            <a:rPr lang="en-US" sz="2700" kern="1200" dirty="0" err="1"/>
            <a:t>Interaksi</a:t>
          </a:r>
          <a:r>
            <a:rPr lang="en-US" sz="2700" kern="1200" dirty="0"/>
            <a:t> </a:t>
          </a:r>
          <a:r>
            <a:rPr lang="en-US" sz="2700" kern="1200" dirty="0" err="1"/>
            <a:t>sosial</a:t>
          </a:r>
          <a:r>
            <a:rPr lang="en-US" sz="2700" kern="1200" dirty="0"/>
            <a:t> yang </a:t>
          </a:r>
          <a:r>
            <a:rPr lang="en-US" sz="2700" kern="1200" dirty="0" err="1"/>
            <a:t>positif</a:t>
          </a:r>
          <a:endParaRPr lang="en-US" sz="2700" kern="1200" dirty="0"/>
        </a:p>
      </dsp:txBody>
      <dsp:txXfrm rot="-5400000">
        <a:off x="963662" y="1279606"/>
        <a:ext cx="6993655" cy="807465"/>
      </dsp:txXfrm>
    </dsp:sp>
    <dsp:sp modelId="{63AC049F-88C1-478D-B353-EEE97F3B7B7D}">
      <dsp:nvSpPr>
        <dsp:cNvPr id="0" name=""/>
        <dsp:cNvSpPr/>
      </dsp:nvSpPr>
      <dsp:spPr>
        <a:xfrm rot="5400000">
          <a:off x="-206499" y="2673915"/>
          <a:ext cx="1376660" cy="963662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rgbClr val="7030A0"/>
              </a:solidFill>
            </a:rPr>
            <a:t>3</a:t>
          </a:r>
        </a:p>
      </dsp:txBody>
      <dsp:txXfrm rot="-5400000">
        <a:off x="0" y="2949247"/>
        <a:ext cx="963662" cy="412998"/>
      </dsp:txXfrm>
    </dsp:sp>
    <dsp:sp modelId="{05D187DA-D483-4A92-8B4F-AE90B3BB8732}">
      <dsp:nvSpPr>
        <dsp:cNvPr id="0" name=""/>
        <dsp:cNvSpPr/>
      </dsp:nvSpPr>
      <dsp:spPr>
        <a:xfrm rot="5400000">
          <a:off x="4034916" y="-603837"/>
          <a:ext cx="894829" cy="7037337"/>
        </a:xfrm>
        <a:prstGeom prst="round2SameRect">
          <a:avLst/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 err="1"/>
            <a:t>Membangun</a:t>
          </a:r>
          <a:r>
            <a:rPr lang="en-US" sz="2700" kern="1200" dirty="0"/>
            <a:t> proses </a:t>
          </a:r>
          <a:r>
            <a:rPr lang="en-US" sz="2700" kern="1200" dirty="0" err="1"/>
            <a:t>pendidikan</a:t>
          </a:r>
          <a:r>
            <a:rPr lang="en-US" sz="2700" kern="1200" dirty="0"/>
            <a:t> yang </a:t>
          </a:r>
          <a:r>
            <a:rPr lang="en-US" sz="2700" kern="1200" dirty="0" err="1"/>
            <a:t>adil</a:t>
          </a:r>
          <a:endParaRPr lang="en-US" sz="2700" kern="1200" dirty="0"/>
        </a:p>
      </dsp:txBody>
      <dsp:txXfrm rot="-5400000">
        <a:off x="963662" y="2511099"/>
        <a:ext cx="6993655" cy="807465"/>
      </dsp:txXfrm>
    </dsp:sp>
    <dsp:sp modelId="{5E556041-1579-43DB-9FEC-EEAF8623C1C8}">
      <dsp:nvSpPr>
        <dsp:cNvPr id="0" name=""/>
        <dsp:cNvSpPr/>
      </dsp:nvSpPr>
      <dsp:spPr>
        <a:xfrm rot="5400000">
          <a:off x="-206499" y="3905408"/>
          <a:ext cx="1376660" cy="963662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>
              <a:solidFill>
                <a:srgbClr val="C00000"/>
              </a:solidFill>
            </a:rPr>
            <a:t>4</a:t>
          </a:r>
        </a:p>
      </dsp:txBody>
      <dsp:txXfrm rot="-5400000">
        <a:off x="0" y="4180740"/>
        <a:ext cx="963662" cy="412998"/>
      </dsp:txXfrm>
    </dsp:sp>
    <dsp:sp modelId="{78C1D38C-FC71-45E1-AC71-59AD29841024}">
      <dsp:nvSpPr>
        <dsp:cNvPr id="0" name=""/>
        <dsp:cNvSpPr/>
      </dsp:nvSpPr>
      <dsp:spPr>
        <a:xfrm rot="5400000">
          <a:off x="4034916" y="627654"/>
          <a:ext cx="894829" cy="7037337"/>
        </a:xfrm>
        <a:prstGeom prst="round2SameRect">
          <a:avLst/>
        </a:prstGeom>
        <a:solidFill>
          <a:srgbClr val="FFC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 err="1"/>
            <a:t>Memberikan</a:t>
          </a:r>
          <a:r>
            <a:rPr lang="en-US" sz="2700" kern="1200" dirty="0"/>
            <a:t> </a:t>
          </a:r>
          <a:r>
            <a:rPr lang="en-US" sz="2700" kern="1200" dirty="0" err="1"/>
            <a:t>kontribusi</a:t>
          </a:r>
          <a:r>
            <a:rPr lang="en-US" sz="2700" kern="1200" dirty="0"/>
            <a:t> </a:t>
          </a:r>
          <a:r>
            <a:rPr lang="en-US" sz="2700" kern="1200" dirty="0" err="1"/>
            <a:t>dalam</a:t>
          </a:r>
          <a:r>
            <a:rPr lang="en-US" sz="2700" kern="1200" dirty="0"/>
            <a:t> </a:t>
          </a:r>
          <a:r>
            <a:rPr lang="en-US" sz="2700" kern="1200" dirty="0" err="1"/>
            <a:t>penyelesaian</a:t>
          </a:r>
          <a:r>
            <a:rPr lang="en-US" sz="2700" kern="1200" dirty="0"/>
            <a:t> </a:t>
          </a:r>
          <a:r>
            <a:rPr lang="en-US" sz="2700" kern="1200" dirty="0" err="1"/>
            <a:t>konflik</a:t>
          </a:r>
          <a:r>
            <a:rPr lang="en-US" sz="2700" kern="1200" dirty="0"/>
            <a:t> </a:t>
          </a:r>
          <a:r>
            <a:rPr lang="en-US" sz="2700" kern="1200" dirty="0" err="1"/>
            <a:t>bernuansa</a:t>
          </a:r>
          <a:r>
            <a:rPr lang="en-US" sz="2700" kern="1200" dirty="0"/>
            <a:t> SARA di </a:t>
          </a:r>
          <a:r>
            <a:rPr lang="en-US" sz="2700" kern="1200" dirty="0" err="1"/>
            <a:t>masyarakat</a:t>
          </a:r>
          <a:endParaRPr lang="en-US" sz="2700" kern="1200" dirty="0"/>
        </a:p>
      </dsp:txBody>
      <dsp:txXfrm rot="-5400000">
        <a:off x="963662" y="3742590"/>
        <a:ext cx="6993655" cy="8074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D0611-B607-4978-B125-92AACA8202B5}">
      <dsp:nvSpPr>
        <dsp:cNvPr id="0" name=""/>
        <dsp:cNvSpPr/>
      </dsp:nvSpPr>
      <dsp:spPr>
        <a:xfrm>
          <a:off x="3047999" y="586"/>
          <a:ext cx="4572000" cy="22854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500" kern="1200" dirty="0" err="1"/>
            <a:t>keragaman</a:t>
          </a:r>
          <a:r>
            <a:rPr lang="en-ID" sz="1500" kern="1200" dirty="0"/>
            <a:t> dan </a:t>
          </a:r>
          <a:r>
            <a:rPr lang="en-ID" sz="1500" kern="1200" dirty="0" err="1"/>
            <a:t>perbedaan</a:t>
          </a:r>
          <a:r>
            <a:rPr lang="en-ID" sz="1500" kern="1200" dirty="0"/>
            <a:t> </a:t>
          </a:r>
          <a:r>
            <a:rPr lang="en-ID" sz="1500" kern="1200" dirty="0" err="1"/>
            <a:t>adalah</a:t>
          </a:r>
          <a:r>
            <a:rPr lang="en-ID" sz="1500" kern="1200" dirty="0"/>
            <a:t> </a:t>
          </a:r>
          <a:r>
            <a:rPr lang="en-ID" sz="1500" kern="1200" dirty="0" err="1"/>
            <a:t>realitas</a:t>
          </a:r>
          <a:r>
            <a:rPr lang="en-ID" sz="1500" kern="1200" dirty="0"/>
            <a:t> </a:t>
          </a:r>
          <a:r>
            <a:rPr lang="en-ID" sz="1500" kern="1200" dirty="0" err="1"/>
            <a:t>konkrit</a:t>
          </a:r>
          <a:r>
            <a:rPr lang="en-ID" sz="1500" kern="1200" dirty="0"/>
            <a:t> di Indonesia.</a:t>
          </a:r>
          <a:endParaRPr lang="id-ID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500" kern="1200" dirty="0"/>
            <a:t> Ada </a:t>
          </a:r>
          <a:r>
            <a:rPr lang="en-ID" sz="1500" kern="1200" dirty="0" err="1"/>
            <a:t>sekitar</a:t>
          </a:r>
          <a:r>
            <a:rPr lang="en-ID" sz="1500" kern="1200" dirty="0"/>
            <a:t> 656 </a:t>
          </a:r>
          <a:r>
            <a:rPr lang="en-ID" sz="1500" kern="1200" dirty="0" err="1"/>
            <a:t>kelompok</a:t>
          </a:r>
          <a:r>
            <a:rPr lang="en-ID" sz="1500" kern="1200" dirty="0"/>
            <a:t> </a:t>
          </a:r>
          <a:r>
            <a:rPr lang="en-ID" sz="1500" kern="1200" dirty="0" err="1"/>
            <a:t>etnis</a:t>
          </a:r>
          <a:r>
            <a:rPr lang="en-ID" sz="1500" kern="1200" dirty="0"/>
            <a:t>, </a:t>
          </a:r>
          <a:r>
            <a:rPr lang="en-ID" sz="1500" kern="1200" dirty="0" err="1"/>
            <a:t>besar</a:t>
          </a:r>
          <a:r>
            <a:rPr lang="en-ID" sz="1500" kern="1200" dirty="0"/>
            <a:t> dan </a:t>
          </a:r>
          <a:r>
            <a:rPr lang="en-ID" sz="1500" kern="1200" dirty="0" err="1"/>
            <a:t>kecil</a:t>
          </a:r>
          <a:r>
            <a:rPr lang="en-ID" sz="1500" kern="1200" dirty="0"/>
            <a:t> </a:t>
          </a:r>
          <a:r>
            <a:rPr lang="en-ID" sz="1500" kern="1200" dirty="0" err="1"/>
            <a:t>hidup</a:t>
          </a:r>
          <a:r>
            <a:rPr lang="en-ID" sz="1500" kern="1200" dirty="0"/>
            <a:t> di wilayah Indonesia, </a:t>
          </a:r>
          <a:r>
            <a:rPr lang="en-ID" sz="1500" kern="1200" dirty="0" err="1"/>
            <a:t>memiliki</a:t>
          </a:r>
          <a:r>
            <a:rPr lang="en-ID" sz="1500" kern="1200" dirty="0"/>
            <a:t> </a:t>
          </a:r>
          <a:r>
            <a:rPr lang="en-ID" sz="1500" kern="1200" dirty="0" err="1"/>
            <a:t>budaya</a:t>
          </a:r>
          <a:r>
            <a:rPr lang="en-ID" sz="1500" kern="1200" dirty="0"/>
            <a:t>, </a:t>
          </a:r>
          <a:r>
            <a:rPr lang="en-ID" sz="1500" kern="1200" dirty="0" err="1"/>
            <a:t>tradisi</a:t>
          </a:r>
          <a:r>
            <a:rPr lang="en-ID" sz="1500" kern="1200" dirty="0"/>
            <a:t>, agama dan </a:t>
          </a:r>
          <a:r>
            <a:rPr lang="en-ID" sz="1500" kern="1200" dirty="0" err="1"/>
            <a:t>adat</a:t>
          </a:r>
          <a:r>
            <a:rPr lang="en-ID" sz="1500" kern="1200" dirty="0"/>
            <a:t> </a:t>
          </a:r>
          <a:r>
            <a:rPr lang="en-ID" sz="1500" kern="1200" dirty="0" err="1"/>
            <a:t>istiadat</a:t>
          </a:r>
          <a:r>
            <a:rPr lang="en-ID" sz="1500" kern="1200" dirty="0"/>
            <a:t> yang </a:t>
          </a:r>
          <a:r>
            <a:rPr lang="en-ID" sz="1500" kern="1200" dirty="0" err="1"/>
            <a:t>berbeda-beda</a:t>
          </a:r>
          <a:r>
            <a:rPr lang="en-ID" sz="1500" kern="1200" dirty="0"/>
            <a:t>, </a:t>
          </a:r>
          <a:r>
            <a:rPr lang="en-ID" sz="1500" kern="1200" dirty="0" err="1"/>
            <a:t>berbicara</a:t>
          </a:r>
          <a:r>
            <a:rPr lang="en-ID" sz="1500" kern="1200" dirty="0"/>
            <a:t> </a:t>
          </a:r>
          <a:r>
            <a:rPr lang="en-ID" sz="1500" kern="1200" dirty="0" err="1"/>
            <a:t>dalam</a:t>
          </a:r>
          <a:r>
            <a:rPr lang="en-ID" sz="1500" kern="1200" dirty="0"/>
            <a:t> 746 </a:t>
          </a:r>
          <a:r>
            <a:rPr lang="en-ID" sz="1500" kern="1200" dirty="0" err="1"/>
            <a:t>bahasa</a:t>
          </a:r>
          <a:r>
            <a:rPr lang="en-ID" sz="1500" kern="1200" dirty="0"/>
            <a:t> dan </a:t>
          </a:r>
          <a:r>
            <a:rPr lang="en-ID" sz="1500" kern="1200" dirty="0" err="1"/>
            <a:t>dialek</a:t>
          </a:r>
          <a:r>
            <a:rPr lang="en-ID" sz="1500" kern="1200" dirty="0"/>
            <a:t> </a:t>
          </a:r>
          <a:r>
            <a:rPr lang="en-ID" sz="1500" kern="1200" dirty="0" err="1"/>
            <a:t>lokal</a:t>
          </a:r>
          <a:r>
            <a:rPr lang="en-ID" sz="1500" kern="1200" dirty="0"/>
            <a:t> yang </a:t>
          </a:r>
          <a:r>
            <a:rPr lang="en-ID" sz="1500" kern="1200" dirty="0" err="1"/>
            <a:t>berbeda</a:t>
          </a:r>
          <a:r>
            <a:rPr lang="en-ID" sz="1500" kern="1200" dirty="0"/>
            <a:t>.</a:t>
          </a:r>
          <a:endParaRPr lang="id-ID" sz="1500" kern="1200" dirty="0"/>
        </a:p>
      </dsp:txBody>
      <dsp:txXfrm>
        <a:off x="3047999" y="286266"/>
        <a:ext cx="3714960" cy="1714081"/>
      </dsp:txXfrm>
    </dsp:sp>
    <dsp:sp modelId="{D575DF2D-4590-4C67-9B1C-7883E8EDD7F5}">
      <dsp:nvSpPr>
        <dsp:cNvPr id="0" name=""/>
        <dsp:cNvSpPr/>
      </dsp:nvSpPr>
      <dsp:spPr>
        <a:xfrm>
          <a:off x="0" y="0"/>
          <a:ext cx="3048000" cy="22854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Kesadaran</a:t>
          </a:r>
          <a:r>
            <a:rPr lang="en-US" sz="3600" kern="1200" dirty="0"/>
            <a:t> </a:t>
          </a:r>
          <a:r>
            <a:rPr lang="en-US" sz="3600" kern="1200" dirty="0" err="1"/>
            <a:t>Multikultural</a:t>
          </a:r>
          <a:endParaRPr lang="id-ID" sz="3600" kern="1200" dirty="0"/>
        </a:p>
      </dsp:txBody>
      <dsp:txXfrm>
        <a:off x="111566" y="111566"/>
        <a:ext cx="2824868" cy="2062309"/>
      </dsp:txXfrm>
    </dsp:sp>
    <dsp:sp modelId="{68B07A8E-AA73-45AC-9CD1-698FCB0B17DE}">
      <dsp:nvSpPr>
        <dsp:cNvPr id="0" name=""/>
        <dsp:cNvSpPr/>
      </dsp:nvSpPr>
      <dsp:spPr>
        <a:xfrm>
          <a:off x="3047999" y="2514572"/>
          <a:ext cx="4572000" cy="22854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500" kern="1200" dirty="0" err="1"/>
            <a:t>memandang</a:t>
          </a:r>
          <a:r>
            <a:rPr lang="en-ID" sz="1500" kern="1200" dirty="0"/>
            <a:t> </a:t>
          </a:r>
          <a:r>
            <a:rPr lang="en-ID" sz="1500" kern="1200" dirty="0" err="1"/>
            <a:t>bahwa</a:t>
          </a:r>
          <a:r>
            <a:rPr lang="en-ID" sz="1500" kern="1200" dirty="0"/>
            <a:t> </a:t>
          </a:r>
          <a:r>
            <a:rPr lang="en-ID" sz="1500" kern="1200" dirty="0" err="1"/>
            <a:t>dalam</a:t>
          </a:r>
          <a:r>
            <a:rPr lang="en-ID" sz="1500" kern="1200" dirty="0"/>
            <a:t> </a:t>
          </a:r>
          <a:r>
            <a:rPr lang="en-ID" sz="1500" kern="1200" dirty="0" err="1"/>
            <a:t>diri</a:t>
          </a:r>
          <a:r>
            <a:rPr lang="en-ID" sz="1500" kern="1200" dirty="0"/>
            <a:t> </a:t>
          </a:r>
          <a:r>
            <a:rPr lang="en-ID" sz="1500" kern="1200" dirty="0" err="1"/>
            <a:t>seseorang</a:t>
          </a:r>
          <a:r>
            <a:rPr lang="en-ID" sz="1500" kern="1200" dirty="0"/>
            <a:t> </a:t>
          </a:r>
          <a:r>
            <a:rPr lang="en-ID" sz="1500" kern="1200" dirty="0" err="1"/>
            <a:t>terdapat</a:t>
          </a:r>
          <a:r>
            <a:rPr lang="en-ID" sz="1500" kern="1200" dirty="0"/>
            <a:t> </a:t>
          </a:r>
          <a:r>
            <a:rPr lang="en-ID" sz="1500" kern="1200" dirty="0" err="1"/>
            <a:t>peran</a:t>
          </a:r>
          <a:r>
            <a:rPr lang="en-ID" sz="1500" kern="1200" dirty="0"/>
            <a:t> orang lain </a:t>
          </a:r>
          <a:r>
            <a:rPr lang="en-ID" sz="1500" kern="1200" dirty="0" err="1"/>
            <a:t>dalam</a:t>
          </a:r>
          <a:r>
            <a:rPr lang="en-ID" sz="1500" kern="1200" dirty="0"/>
            <a:t> </a:t>
          </a:r>
          <a:r>
            <a:rPr lang="en-ID" sz="1500" kern="1200" dirty="0" err="1"/>
            <a:t>membentuk</a:t>
          </a:r>
          <a:r>
            <a:rPr lang="en-ID" sz="1500" kern="1200" dirty="0"/>
            <a:t> </a:t>
          </a:r>
          <a:r>
            <a:rPr lang="en-ID" sz="1500" kern="1200" dirty="0" err="1"/>
            <a:t>suatu</a:t>
          </a:r>
          <a:r>
            <a:rPr lang="en-ID" sz="1500" kern="1200" dirty="0"/>
            <a:t> </a:t>
          </a:r>
          <a:r>
            <a:rPr lang="en-ID" sz="1500" kern="1200" dirty="0" err="1"/>
            <a:t>identitas</a:t>
          </a:r>
          <a:r>
            <a:rPr lang="en-ID" sz="1500" kern="1200" dirty="0"/>
            <a:t>. </a:t>
          </a:r>
          <a:endParaRPr lang="id-ID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500" kern="1200" dirty="0" err="1"/>
            <a:t>cara</a:t>
          </a:r>
          <a:r>
            <a:rPr lang="en-ID" sz="1500" kern="1200" dirty="0"/>
            <a:t> </a:t>
          </a:r>
          <a:r>
            <a:rPr lang="en-ID" sz="1500" kern="1200" dirty="0" err="1"/>
            <a:t>pandang</a:t>
          </a:r>
          <a:r>
            <a:rPr lang="en-ID" sz="1500" kern="1200" dirty="0"/>
            <a:t> </a:t>
          </a:r>
          <a:r>
            <a:rPr lang="en-ID" sz="1500" kern="1200" dirty="0" err="1"/>
            <a:t>memahami</a:t>
          </a:r>
          <a:r>
            <a:rPr lang="en-ID" sz="1500" kern="1200" dirty="0"/>
            <a:t> </a:t>
          </a:r>
          <a:r>
            <a:rPr lang="en-ID" sz="1500" kern="1200" dirty="0" err="1"/>
            <a:t>identitas</a:t>
          </a:r>
          <a:r>
            <a:rPr lang="en-ID" sz="1500" kern="1200" dirty="0"/>
            <a:t> </a:t>
          </a:r>
          <a:r>
            <a:rPr lang="en-ID" sz="1500" kern="1200" dirty="0" err="1"/>
            <a:t>sebagai</a:t>
          </a:r>
          <a:r>
            <a:rPr lang="en-ID" sz="1500" kern="1200" dirty="0"/>
            <a:t> </a:t>
          </a:r>
          <a:r>
            <a:rPr lang="en-ID" sz="1500" kern="1200" dirty="0" err="1"/>
            <a:t>bentuk</a:t>
          </a:r>
          <a:r>
            <a:rPr lang="en-ID" sz="1500" kern="1200" dirty="0"/>
            <a:t> yang plural. </a:t>
          </a:r>
          <a:r>
            <a:rPr lang="en-ID" sz="1500" kern="1200" dirty="0" err="1"/>
            <a:t>saat</a:t>
          </a:r>
          <a:r>
            <a:rPr lang="en-ID" sz="1500" kern="1200" dirty="0"/>
            <a:t> </a:t>
          </a:r>
          <a:r>
            <a:rPr lang="en-ID" sz="1500" kern="1200" dirty="0" err="1"/>
            <a:t>ini</a:t>
          </a:r>
          <a:r>
            <a:rPr lang="en-ID" sz="1500" kern="1200" dirty="0"/>
            <a:t> </a:t>
          </a:r>
          <a:r>
            <a:rPr lang="en-ID" sz="1500" kern="1200" dirty="0" err="1"/>
            <a:t>sangat</a:t>
          </a:r>
          <a:r>
            <a:rPr lang="en-ID" sz="1500" kern="1200" dirty="0"/>
            <a:t> </a:t>
          </a:r>
          <a:r>
            <a:rPr lang="en-ID" sz="1500" kern="1200" dirty="0" err="1"/>
            <a:t>dibutuhkan</a:t>
          </a:r>
          <a:r>
            <a:rPr lang="en-ID" sz="1500" kern="1200" dirty="0"/>
            <a:t> </a:t>
          </a:r>
          <a:r>
            <a:rPr lang="en-ID" sz="1500" kern="1200" dirty="0" err="1"/>
            <a:t>untuk</a:t>
          </a:r>
          <a:r>
            <a:rPr lang="en-ID" sz="1500" kern="1200" dirty="0"/>
            <a:t> </a:t>
          </a:r>
          <a:r>
            <a:rPr lang="en-ID" sz="1500" kern="1200" dirty="0" err="1"/>
            <a:t>mengentaskan</a:t>
          </a:r>
          <a:r>
            <a:rPr lang="en-ID" sz="1500" kern="1200" dirty="0"/>
            <a:t> </a:t>
          </a:r>
          <a:r>
            <a:rPr lang="en-ID" sz="1500" kern="1200" dirty="0" err="1"/>
            <a:t>problematika</a:t>
          </a:r>
          <a:r>
            <a:rPr lang="en-ID" sz="1500" kern="1200" dirty="0"/>
            <a:t> </a:t>
          </a:r>
          <a:r>
            <a:rPr lang="en-ID" sz="1500" kern="1200" dirty="0" err="1"/>
            <a:t>fanatisme</a:t>
          </a:r>
          <a:r>
            <a:rPr lang="en-ID" sz="1500" kern="1200" dirty="0"/>
            <a:t> </a:t>
          </a:r>
          <a:r>
            <a:rPr lang="en-ID" sz="1500" kern="1200" dirty="0" err="1"/>
            <a:t>terhadap</a:t>
          </a:r>
          <a:r>
            <a:rPr lang="en-ID" sz="1500" kern="1200" dirty="0"/>
            <a:t> </a:t>
          </a:r>
          <a:r>
            <a:rPr lang="en-ID" sz="1500" kern="1200" dirty="0" err="1"/>
            <a:t>identitas</a:t>
          </a:r>
          <a:r>
            <a:rPr lang="en-ID" sz="1500" kern="1200" dirty="0"/>
            <a:t> yang </a:t>
          </a:r>
          <a:r>
            <a:rPr lang="en-ID" sz="1500" kern="1200" dirty="0" err="1"/>
            <a:t>tunggal</a:t>
          </a:r>
          <a:r>
            <a:rPr lang="en-ID" sz="1500" kern="1200" dirty="0"/>
            <a:t>.</a:t>
          </a:r>
          <a:endParaRPr lang="id-ID" sz="1500" kern="1200" dirty="0"/>
        </a:p>
      </dsp:txBody>
      <dsp:txXfrm>
        <a:off x="3047999" y="2800252"/>
        <a:ext cx="3714960" cy="1714081"/>
      </dsp:txXfrm>
    </dsp:sp>
    <dsp:sp modelId="{801C1D25-8982-4141-A3E9-ED641D247706}">
      <dsp:nvSpPr>
        <dsp:cNvPr id="0" name=""/>
        <dsp:cNvSpPr/>
      </dsp:nvSpPr>
      <dsp:spPr>
        <a:xfrm>
          <a:off x="0" y="2514572"/>
          <a:ext cx="3048000" cy="22854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 err="1"/>
            <a:t>Membangun</a:t>
          </a:r>
          <a:r>
            <a:rPr lang="en-US" sz="3600" kern="1200" dirty="0"/>
            <a:t> </a:t>
          </a:r>
          <a:r>
            <a:rPr lang="en-US" sz="3600" kern="1200" dirty="0" err="1"/>
            <a:t>Identitas</a:t>
          </a:r>
          <a:r>
            <a:rPr lang="en-US" sz="3600" kern="1200" dirty="0"/>
            <a:t> </a:t>
          </a:r>
          <a:r>
            <a:rPr lang="en-US" sz="3600" kern="1200" dirty="0" err="1"/>
            <a:t>Majemuk</a:t>
          </a:r>
          <a:endParaRPr lang="id-ID" sz="3600" kern="1200" dirty="0"/>
        </a:p>
      </dsp:txBody>
      <dsp:txXfrm>
        <a:off x="111566" y="2626138"/>
        <a:ext cx="2824868" cy="20623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D0611-B607-4978-B125-92AACA8202B5}">
      <dsp:nvSpPr>
        <dsp:cNvPr id="0" name=""/>
        <dsp:cNvSpPr/>
      </dsp:nvSpPr>
      <dsp:spPr>
        <a:xfrm>
          <a:off x="3047999" y="586"/>
          <a:ext cx="4572000" cy="22854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Tidak</a:t>
          </a:r>
          <a:r>
            <a:rPr lang="en-US" sz="1600" kern="1200" dirty="0"/>
            <a:t> </a:t>
          </a:r>
          <a:r>
            <a:rPr lang="en-US" sz="1600" kern="1200" dirty="0" err="1"/>
            <a:t>hanya</a:t>
          </a:r>
          <a:r>
            <a:rPr lang="en-US" sz="1600" kern="1200" dirty="0"/>
            <a:t> </a:t>
          </a:r>
          <a:r>
            <a:rPr lang="en-US" sz="1600" kern="1200" dirty="0" err="1"/>
            <a:t>menyuarakan</a:t>
          </a:r>
          <a:r>
            <a:rPr lang="en-US" sz="1600" kern="1200" dirty="0"/>
            <a:t> </a:t>
          </a:r>
          <a:r>
            <a:rPr lang="en-US" sz="1600" kern="1200" dirty="0" err="1"/>
            <a:t>perubahan</a:t>
          </a:r>
          <a:r>
            <a:rPr lang="en-US" sz="1600" kern="1200" dirty="0"/>
            <a:t>, </a:t>
          </a:r>
          <a:r>
            <a:rPr lang="en-US" sz="1600" kern="1200" dirty="0" err="1"/>
            <a:t>tapi</a:t>
          </a:r>
          <a:r>
            <a:rPr lang="en-US" sz="1600" kern="1200" dirty="0"/>
            <a:t> </a:t>
          </a:r>
          <a:r>
            <a:rPr lang="en-US" sz="1600" kern="1200" dirty="0" err="1"/>
            <a:t>melakukan</a:t>
          </a:r>
          <a:r>
            <a:rPr lang="en-US" sz="1600" kern="1200" dirty="0"/>
            <a:t> </a:t>
          </a:r>
          <a:r>
            <a:rPr lang="en-US" sz="1600" kern="1200" dirty="0" err="1"/>
            <a:t>perubahan</a:t>
          </a:r>
          <a:endParaRPr lang="id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600" kern="1200" dirty="0" err="1"/>
            <a:t>memberikan</a:t>
          </a:r>
          <a:r>
            <a:rPr lang="en-ID" sz="1600" kern="1200" dirty="0"/>
            <a:t> </a:t>
          </a:r>
          <a:r>
            <a:rPr lang="en-ID" sz="1600" kern="1200" dirty="0" err="1"/>
            <a:t>perubahan</a:t>
          </a:r>
          <a:r>
            <a:rPr lang="en-ID" sz="1600" kern="1200" dirty="0"/>
            <a:t> </a:t>
          </a:r>
          <a:r>
            <a:rPr lang="en-ID" sz="1600" kern="1200" dirty="0" err="1"/>
            <a:t>ke</a:t>
          </a:r>
          <a:r>
            <a:rPr lang="en-ID" sz="1600" kern="1200" dirty="0"/>
            <a:t> </a:t>
          </a:r>
          <a:r>
            <a:rPr lang="en-ID" sz="1600" kern="1200" dirty="0" err="1"/>
            <a:t>arah</a:t>
          </a:r>
          <a:r>
            <a:rPr lang="en-ID" sz="1600" kern="1200" dirty="0"/>
            <a:t> yang </a:t>
          </a:r>
          <a:r>
            <a:rPr lang="en-ID" sz="1600" kern="1200" dirty="0" err="1"/>
            <a:t>lebih</a:t>
          </a:r>
          <a:r>
            <a:rPr lang="en-ID" sz="1600" kern="1200" dirty="0"/>
            <a:t> </a:t>
          </a:r>
          <a:r>
            <a:rPr lang="en-ID" sz="1600" kern="1200" dirty="0" err="1"/>
            <a:t>baik</a:t>
          </a:r>
          <a:r>
            <a:rPr lang="en-ID" sz="1600" kern="1200" dirty="0"/>
            <a:t>, </a:t>
          </a:r>
          <a:r>
            <a:rPr lang="en-ID" sz="1600" kern="1200" dirty="0" err="1"/>
            <a:t>lebih</a:t>
          </a:r>
          <a:r>
            <a:rPr lang="en-ID" sz="1600" kern="1200" dirty="0"/>
            <a:t> </a:t>
          </a:r>
          <a:r>
            <a:rPr lang="en-ID" sz="1600" kern="1200" dirty="0" err="1"/>
            <a:t>bermanfaat</a:t>
          </a:r>
          <a:r>
            <a:rPr lang="en-ID" sz="1600" kern="1200" dirty="0"/>
            <a:t>, dan </a:t>
          </a:r>
          <a:r>
            <a:rPr lang="en-ID" sz="1600" kern="1200" dirty="0" err="1"/>
            <a:t>lebih</a:t>
          </a:r>
          <a:r>
            <a:rPr lang="en-ID" sz="1600" kern="1200" dirty="0"/>
            <a:t> </a:t>
          </a:r>
          <a:r>
            <a:rPr lang="en-ID" sz="1600" kern="1200" dirty="0" err="1"/>
            <a:t>berdaya</a:t>
          </a:r>
          <a:r>
            <a:rPr lang="en-ID" sz="1600" kern="1200" dirty="0"/>
            <a:t> </a:t>
          </a:r>
          <a:r>
            <a:rPr lang="en-ID" sz="1600" kern="1200" dirty="0" err="1"/>
            <a:t>guna</a:t>
          </a:r>
          <a:r>
            <a:rPr lang="en-ID" sz="1600" kern="1200" dirty="0"/>
            <a:t> </a:t>
          </a:r>
          <a:r>
            <a:rPr lang="en-ID" sz="1600" kern="1200" dirty="0" err="1"/>
            <a:t>bagi</a:t>
          </a:r>
          <a:r>
            <a:rPr lang="en-ID" sz="1600" kern="1200" dirty="0"/>
            <a:t> </a:t>
          </a:r>
          <a:r>
            <a:rPr lang="en-ID" sz="1600" kern="1200" dirty="0" err="1"/>
            <a:t>kehidupan</a:t>
          </a:r>
          <a:r>
            <a:rPr lang="en-ID" sz="1600" kern="1200" dirty="0"/>
            <a:t> </a:t>
          </a:r>
          <a:r>
            <a:rPr lang="en-ID" sz="1600" kern="1200" dirty="0" err="1"/>
            <a:t>umat</a:t>
          </a:r>
          <a:r>
            <a:rPr lang="en-ID" sz="1600" kern="1200" dirty="0"/>
            <a:t> </a:t>
          </a:r>
          <a:r>
            <a:rPr lang="en-ID" sz="1600" kern="1200" dirty="0" err="1"/>
            <a:t>manusia</a:t>
          </a:r>
          <a:r>
            <a:rPr lang="en-ID" sz="1600" kern="1200" dirty="0"/>
            <a:t> dan dunia </a:t>
          </a:r>
          <a:r>
            <a:rPr lang="en-ID" sz="1600" kern="1200" dirty="0" err="1"/>
            <a:t>secara</a:t>
          </a:r>
          <a:r>
            <a:rPr lang="en-ID" sz="1600" kern="1200" dirty="0"/>
            <a:t> </a:t>
          </a:r>
          <a:r>
            <a:rPr lang="en-ID" sz="1600" kern="1200" dirty="0" err="1"/>
            <a:t>lebih</a:t>
          </a:r>
          <a:r>
            <a:rPr lang="en-ID" sz="1600" kern="1200" dirty="0"/>
            <a:t> </a:t>
          </a:r>
          <a:r>
            <a:rPr lang="en-ID" sz="1600" kern="1200" dirty="0" err="1"/>
            <a:t>luas</a:t>
          </a:r>
          <a:r>
            <a:rPr lang="en-ID" sz="1600" kern="1200" dirty="0"/>
            <a:t>.</a:t>
          </a:r>
          <a:endParaRPr lang="id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Al-’</a:t>
          </a:r>
          <a:r>
            <a:rPr lang="en-US" sz="1600" kern="1200" dirty="0" err="1"/>
            <a:t>adl</a:t>
          </a:r>
          <a:r>
            <a:rPr lang="en-US" sz="1600" kern="1200" dirty="0"/>
            <a:t> dan al-</a:t>
          </a:r>
          <a:r>
            <a:rPr lang="en-US" sz="1600" kern="1200" dirty="0" err="1"/>
            <a:t>ihsan</a:t>
          </a:r>
          <a:endParaRPr lang="id-ID" sz="1600" kern="1200" dirty="0"/>
        </a:p>
      </dsp:txBody>
      <dsp:txXfrm>
        <a:off x="3047999" y="286266"/>
        <a:ext cx="3714960" cy="1714081"/>
      </dsp:txXfrm>
    </dsp:sp>
    <dsp:sp modelId="{D575DF2D-4590-4C67-9B1C-7883E8EDD7F5}">
      <dsp:nvSpPr>
        <dsp:cNvPr id="0" name=""/>
        <dsp:cNvSpPr/>
      </dsp:nvSpPr>
      <dsp:spPr>
        <a:xfrm>
          <a:off x="0" y="0"/>
          <a:ext cx="3048000" cy="22854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Pendidik</a:t>
          </a:r>
          <a:r>
            <a:rPr lang="en-US" sz="3300" kern="1200" dirty="0"/>
            <a:t> </a:t>
          </a:r>
          <a:r>
            <a:rPr lang="en-US" sz="3300" kern="1200" dirty="0" err="1"/>
            <a:t>Progresif</a:t>
          </a:r>
          <a:endParaRPr lang="id-ID" sz="3300" kern="1200" dirty="0"/>
        </a:p>
      </dsp:txBody>
      <dsp:txXfrm>
        <a:off x="111566" y="111566"/>
        <a:ext cx="2824868" cy="2062309"/>
      </dsp:txXfrm>
    </dsp:sp>
    <dsp:sp modelId="{68B07A8E-AA73-45AC-9CD1-698FCB0B17DE}">
      <dsp:nvSpPr>
        <dsp:cNvPr id="0" name=""/>
        <dsp:cNvSpPr/>
      </dsp:nvSpPr>
      <dsp:spPr>
        <a:xfrm>
          <a:off x="3047999" y="2514572"/>
          <a:ext cx="4572000" cy="228544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Kritik</a:t>
          </a:r>
          <a:r>
            <a:rPr lang="en-US" sz="1600" kern="1200" dirty="0"/>
            <a:t> </a:t>
          </a:r>
          <a:r>
            <a:rPr lang="en-US" sz="1600" kern="1200" dirty="0" err="1"/>
            <a:t>ke</a:t>
          </a:r>
          <a:r>
            <a:rPr lang="en-US" sz="1600" kern="1200" dirty="0"/>
            <a:t> </a:t>
          </a:r>
          <a:r>
            <a:rPr lang="en-US" sz="1600" kern="1200" dirty="0" err="1"/>
            <a:t>dalam</a:t>
          </a:r>
          <a:r>
            <a:rPr lang="en-US" sz="1600" kern="1200" dirty="0"/>
            <a:t> dan </a:t>
          </a:r>
          <a:r>
            <a:rPr lang="en-US" sz="1600" kern="1200" dirty="0" err="1"/>
            <a:t>kritik</a:t>
          </a:r>
          <a:r>
            <a:rPr lang="en-US" sz="1600" kern="1200" dirty="0"/>
            <a:t> </a:t>
          </a:r>
          <a:r>
            <a:rPr lang="en-US" sz="1600" kern="1200" dirty="0" err="1"/>
            <a:t>ke</a:t>
          </a:r>
          <a:r>
            <a:rPr lang="en-US" sz="1600" kern="1200" dirty="0"/>
            <a:t> </a:t>
          </a:r>
          <a:r>
            <a:rPr lang="en-US" sz="1600" kern="1200" dirty="0" err="1"/>
            <a:t>luar</a:t>
          </a:r>
          <a:endParaRPr lang="id-ID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 err="1"/>
            <a:t>tidak</a:t>
          </a:r>
          <a:r>
            <a:rPr lang="en-US" sz="1600" kern="1200" dirty="0"/>
            <a:t> </a:t>
          </a:r>
          <a:r>
            <a:rPr lang="en-US" sz="1600" kern="1200" dirty="0" err="1"/>
            <a:t>hanya</a:t>
          </a:r>
          <a:r>
            <a:rPr lang="en-US" sz="1600" kern="1200" dirty="0"/>
            <a:t> </a:t>
          </a:r>
          <a:r>
            <a:rPr lang="en-US" sz="1600" kern="1200" dirty="0" err="1"/>
            <a:t>terjebak</a:t>
          </a:r>
          <a:r>
            <a:rPr lang="en-US" sz="1600" kern="1200" dirty="0"/>
            <a:t> pada </a:t>
          </a:r>
          <a:r>
            <a:rPr lang="en-US" sz="1600" kern="1200" dirty="0" err="1"/>
            <a:t>satu</a:t>
          </a:r>
          <a:r>
            <a:rPr lang="en-US" sz="1600" kern="1200" dirty="0"/>
            <a:t> </a:t>
          </a:r>
          <a:r>
            <a:rPr lang="en-US" sz="1600" kern="1200" dirty="0" err="1"/>
            <a:t>interpretasi</a:t>
          </a:r>
          <a:r>
            <a:rPr lang="en-US" sz="1600" kern="1200" dirty="0"/>
            <a:t> </a:t>
          </a:r>
          <a:r>
            <a:rPr lang="en-US" sz="1600" kern="1200" dirty="0" err="1"/>
            <a:t>semata</a:t>
          </a:r>
          <a:r>
            <a:rPr lang="en-US" sz="1600" kern="1200" dirty="0"/>
            <a:t>, </a:t>
          </a:r>
          <a:r>
            <a:rPr lang="en-US" sz="1600" kern="1200" dirty="0" err="1"/>
            <a:t>tetapi</a:t>
          </a:r>
          <a:r>
            <a:rPr lang="en-US" sz="1600" kern="1200" dirty="0"/>
            <a:t> </a:t>
          </a:r>
          <a:r>
            <a:rPr lang="en-US" sz="1600" kern="1200" dirty="0" err="1"/>
            <a:t>mampu</a:t>
          </a:r>
          <a:r>
            <a:rPr lang="en-US" sz="1600" kern="1200" dirty="0"/>
            <a:t> </a:t>
          </a:r>
          <a:r>
            <a:rPr lang="en-US" sz="1600" kern="1200" dirty="0" err="1"/>
            <a:t>mengaitkan</a:t>
          </a:r>
          <a:r>
            <a:rPr lang="en-US" sz="1600" kern="1200" dirty="0"/>
            <a:t> </a:t>
          </a:r>
          <a:r>
            <a:rPr lang="en-US" sz="1600" kern="1200" dirty="0" err="1"/>
            <a:t>satu</a:t>
          </a:r>
          <a:r>
            <a:rPr lang="en-US" sz="1600" kern="1200" dirty="0"/>
            <a:t> </a:t>
          </a:r>
          <a:r>
            <a:rPr lang="en-US" sz="1600" kern="1200" dirty="0" err="1"/>
            <a:t>persoalan</a:t>
          </a:r>
          <a:r>
            <a:rPr lang="en-US" sz="1600" kern="1200" dirty="0"/>
            <a:t> </a:t>
          </a:r>
          <a:r>
            <a:rPr lang="en-US" sz="1600" kern="1200" dirty="0" err="1"/>
            <a:t>dengan</a:t>
          </a:r>
          <a:r>
            <a:rPr lang="en-US" sz="1600" kern="1200" dirty="0"/>
            <a:t> </a:t>
          </a:r>
          <a:r>
            <a:rPr lang="en-US" sz="1600" kern="1200" dirty="0" err="1"/>
            <a:t>persoalan</a:t>
          </a:r>
          <a:r>
            <a:rPr lang="en-US" sz="1600" kern="1200" dirty="0"/>
            <a:t> yang lain </a:t>
          </a:r>
          <a:r>
            <a:rPr lang="en-US" sz="1600" kern="1200" dirty="0" err="1"/>
            <a:t>sehingga</a:t>
          </a:r>
          <a:r>
            <a:rPr lang="en-US" sz="1600" kern="1200" dirty="0"/>
            <a:t> </a:t>
          </a:r>
          <a:r>
            <a:rPr lang="en-US" sz="1600" kern="1200" dirty="0" err="1"/>
            <a:t>memberikan</a:t>
          </a:r>
          <a:r>
            <a:rPr lang="en-US" sz="1600" kern="1200" dirty="0"/>
            <a:t> </a:t>
          </a:r>
          <a:r>
            <a:rPr lang="en-US" sz="1600" kern="1200" dirty="0" err="1"/>
            <a:t>makna</a:t>
          </a:r>
          <a:r>
            <a:rPr lang="en-US" sz="1600" kern="1200" dirty="0"/>
            <a:t> yang </a:t>
          </a:r>
          <a:r>
            <a:rPr lang="en-US" sz="1600" kern="1200" dirty="0" err="1"/>
            <a:t>lebih</a:t>
          </a:r>
          <a:r>
            <a:rPr lang="en-US" sz="1600" kern="1200" dirty="0"/>
            <a:t> </a:t>
          </a:r>
          <a:r>
            <a:rPr lang="en-US" sz="1600" kern="1200" dirty="0" err="1"/>
            <a:t>komprehensif</a:t>
          </a:r>
          <a:r>
            <a:rPr lang="en-US" sz="1600" kern="1200" dirty="0"/>
            <a:t>.</a:t>
          </a:r>
          <a:endParaRPr lang="id-ID" sz="1600" kern="1200" dirty="0"/>
        </a:p>
      </dsp:txBody>
      <dsp:txXfrm>
        <a:off x="3047999" y="2800252"/>
        <a:ext cx="3714960" cy="1714081"/>
      </dsp:txXfrm>
    </dsp:sp>
    <dsp:sp modelId="{801C1D25-8982-4141-A3E9-ED641D247706}">
      <dsp:nvSpPr>
        <dsp:cNvPr id="0" name=""/>
        <dsp:cNvSpPr/>
      </dsp:nvSpPr>
      <dsp:spPr>
        <a:xfrm>
          <a:off x="0" y="2514572"/>
          <a:ext cx="3048000" cy="22854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Menggunakan</a:t>
          </a:r>
          <a:r>
            <a:rPr lang="en-US" sz="3300" kern="1200" dirty="0"/>
            <a:t> </a:t>
          </a:r>
          <a:r>
            <a:rPr lang="en-US" sz="3300" kern="1200" dirty="0" err="1"/>
            <a:t>Metode</a:t>
          </a:r>
          <a:r>
            <a:rPr lang="en-US" sz="3300" kern="1200" dirty="0"/>
            <a:t> </a:t>
          </a:r>
          <a:r>
            <a:rPr lang="en-US" sz="3300" kern="1200" dirty="0" err="1"/>
            <a:t>Kritik</a:t>
          </a:r>
          <a:r>
            <a:rPr lang="en-US" sz="3300" kern="1200" dirty="0"/>
            <a:t> Ganda</a:t>
          </a:r>
          <a:endParaRPr lang="id-ID" sz="3300" kern="1200" dirty="0"/>
        </a:p>
      </dsp:txBody>
      <dsp:txXfrm>
        <a:off x="111566" y="2626138"/>
        <a:ext cx="2824868" cy="2062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F7ED212-6DA5-45C4-ADBE-3248C45EF5B3}" type="datetimeFigureOut">
              <a:rPr lang="en-ID" smtClean="0"/>
              <a:t>21/07/2020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3ADA-9D58-4342-878A-98265A914943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977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D212-6DA5-45C4-ADBE-3248C45EF5B3}" type="datetimeFigureOut">
              <a:rPr lang="en-ID" smtClean="0"/>
              <a:t>21/07/2020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3ADA-9D58-4342-878A-98265A91494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349114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D212-6DA5-45C4-ADBE-3248C45EF5B3}" type="datetimeFigureOut">
              <a:rPr lang="en-ID" smtClean="0"/>
              <a:t>21/07/2020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3ADA-9D58-4342-878A-98265A914943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3177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53E72B2D-4DD1-4891-9F9A-1CA23A2665F1}"/>
              </a:ext>
            </a:extLst>
          </p:cNvPr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grpSp>
        <p:nvGrpSpPr>
          <p:cNvPr id="5" name="Group 15">
            <a:extLst>
              <a:ext uri="{FF2B5EF4-FFF2-40B4-BE49-F238E27FC236}">
                <a16:creationId xmlns:a16="http://schemas.microsoft.com/office/drawing/2014/main" id="{34DD76C8-E476-422E-8F4C-64023D6A477B}"/>
              </a:ext>
            </a:extLst>
          </p:cNvPr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16">
              <a:extLst>
                <a:ext uri="{FF2B5EF4-FFF2-40B4-BE49-F238E27FC236}">
                  <a16:creationId xmlns:a16="http://schemas.microsoft.com/office/drawing/2014/main" id="{BC51E2B9-4451-48BC-A0E9-4EDD3823B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5EE3BC96-C35F-4409-A58B-3CD2BBD7F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 sz="1800">
                <a:latin typeface="Arial" charset="0"/>
                <a:cs typeface="Arial" charset="0"/>
              </a:endParaRPr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1E96062F-11F9-4CA3-9AA1-8847DD980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 sz="180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264B43A-FD47-4DF2-80AD-7D782E85A9DB}"/>
                </a:ext>
              </a:extLst>
            </p:cNvPr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>
            <a:extLst>
              <a:ext uri="{FF2B5EF4-FFF2-40B4-BE49-F238E27FC236}">
                <a16:creationId xmlns:a16="http://schemas.microsoft.com/office/drawing/2014/main" id="{07695FED-6290-4049-8A7B-861ACCDD4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>
            <a:extLst>
              <a:ext uri="{FF2B5EF4-FFF2-40B4-BE49-F238E27FC236}">
                <a16:creationId xmlns:a16="http://schemas.microsoft.com/office/drawing/2014/main" id="{C175D2AC-EA31-465C-A156-D5843F7B9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>
            <a:extLst>
              <a:ext uri="{FF2B5EF4-FFF2-40B4-BE49-F238E27FC236}">
                <a16:creationId xmlns:a16="http://schemas.microsoft.com/office/drawing/2014/main" id="{D7E9E07D-154E-40A3-83DD-5B816BDFD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16D6EA1-4EA2-409C-A354-E238394F9D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280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98E07B00-ADDC-4538-9600-D6341D93E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9C2FAC69-B24B-4861-B4F7-F89E36822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B655E05F-9AA8-46BE-9105-FED45BBBA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8C20E-7FF6-4040-82A8-808A69C27B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0771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>
            <a:extLst>
              <a:ext uri="{FF2B5EF4-FFF2-40B4-BE49-F238E27FC236}">
                <a16:creationId xmlns:a16="http://schemas.microsoft.com/office/drawing/2014/main" id="{7847D589-FC67-4561-8674-A2F160343C8D}"/>
              </a:ext>
            </a:extLst>
          </p:cNvPr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/>
          </a:p>
        </p:txBody>
      </p:sp>
      <p:sp>
        <p:nvSpPr>
          <p:cNvPr id="5" name="Chevron 15">
            <a:extLst>
              <a:ext uri="{FF2B5EF4-FFF2-40B4-BE49-F238E27FC236}">
                <a16:creationId xmlns:a16="http://schemas.microsoft.com/office/drawing/2014/main" id="{CDAACB20-6E9B-4510-A525-CAFE9729FE46}"/>
              </a:ext>
            </a:extLst>
          </p:cNvPr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453AAC3-4FA2-48F4-8819-E25A44C84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9B2F332-A4F2-4B18-97B2-1F6499833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53D6CCF-DCD0-4737-AF7E-E501DBC82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6CBE0-22BC-4F49-9323-F10C8B292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93794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E1AA8C-CDD8-4B2C-9EA3-06C1124E6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1951B-315D-4672-ABA2-2E168A8A7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E4F0F-9926-45C1-8010-83B3D72FA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9E6550-E00B-4732-A972-7615CCCD3D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6923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62E44D-6A2F-421F-9C5E-F1720B735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1345C4-ADFE-4CDF-9F8A-A11AD709A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089CCD-DA5F-4F56-BD6A-F1309F8F9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781EB-5222-43E6-AB4C-E027077D98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654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EB0B90-37E1-4AAE-96A3-B772A2858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BDDC47-64E3-40C8-AD42-3FE9881D6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1157D-AC75-4D2B-B5A6-E42A320F8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7DAB11-2631-4803-88FA-E0004B938A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3729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2A0F300D-BFF6-47C6-AD15-81741A3DF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4B5683F6-607A-4FBF-B58B-E8C7549AF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A840DA10-2D34-48A5-B807-B1746B802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6205E-93C2-4EF5-A7C3-B3958100B3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35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A5BFF7-38B9-45C5-81A7-C3DCBFDD2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4AD6A-428E-457D-8476-3AF883443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BC2BA-9FDE-4460-9A87-87F5DDEE8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D0D64-312F-48ED-AAFA-2EA947293E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0917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D212-6DA5-45C4-ADBE-3248C45EF5B3}" type="datetimeFigureOut">
              <a:rPr lang="en-ID" smtClean="0"/>
              <a:t>21/07/2020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3ADA-9D58-4342-878A-98265A91494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35800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>
            <a:extLst>
              <a:ext uri="{FF2B5EF4-FFF2-40B4-BE49-F238E27FC236}">
                <a16:creationId xmlns:a16="http://schemas.microsoft.com/office/drawing/2014/main" id="{1B3D9403-220C-43C9-958D-BAED232EF62F}"/>
              </a:ext>
            </a:extLst>
          </p:cNvPr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6BF43876-4131-4CAB-9C87-A285F7656193}"/>
              </a:ext>
            </a:extLst>
          </p:cNvPr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7" name="Right Triangle 6">
            <a:extLst>
              <a:ext uri="{FF2B5EF4-FFF2-40B4-BE49-F238E27FC236}">
                <a16:creationId xmlns:a16="http://schemas.microsoft.com/office/drawing/2014/main" id="{DFE4738E-56D1-4770-BE7E-5188EEA405FB}"/>
              </a:ext>
            </a:extLst>
          </p:cNvPr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F6A5F60-6051-4602-AD1C-2788C814ECCB}"/>
              </a:ext>
            </a:extLst>
          </p:cNvPr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9">
            <a:extLst>
              <a:ext uri="{FF2B5EF4-FFF2-40B4-BE49-F238E27FC236}">
                <a16:creationId xmlns:a16="http://schemas.microsoft.com/office/drawing/2014/main" id="{F4036BED-9FC4-4B2F-AC70-FA23C73BE750}"/>
              </a:ext>
            </a:extLst>
          </p:cNvPr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/>
          </a:p>
        </p:txBody>
      </p:sp>
      <p:sp>
        <p:nvSpPr>
          <p:cNvPr id="10" name="Chevron 20">
            <a:extLst>
              <a:ext uri="{FF2B5EF4-FFF2-40B4-BE49-F238E27FC236}">
                <a16:creationId xmlns:a16="http://schemas.microsoft.com/office/drawing/2014/main" id="{F9A64465-92B4-48C4-AF57-83781D20F3D2}"/>
              </a:ext>
            </a:extLst>
          </p:cNvPr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A2480172-9C06-429E-B4BC-0F7EB938F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D1E97692-BEBC-4D43-8EFF-E9B1E201A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84D42F07-C9DD-4413-8E64-010A458DE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6C001E-457F-498F-97C3-4078E9A0A1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0690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AB01B9AB-2228-4225-BF78-606EC216A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81766F02-A41E-4348-B526-A7702A9D8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1800F9A4-1986-4959-B8CD-323844ECE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20F21-1F37-4ECA-ACB9-93CCD6BDC2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661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2C673958-E97C-420C-B084-01B3C9512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615BA184-7F58-4A25-92C4-F2D36BF75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6B51F78C-E87F-4F6E-8E36-38F32C882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FD6CA-A4FC-4B0B-9040-4B9C463E56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40008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C45D5-18E7-4AF3-8C48-0110C1F84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8EFA6-542E-4F61-A593-2BB0B92DBB97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F3F49-7BB2-49F8-B304-30635C98C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120BF-832A-4B3A-87CD-10E215136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3AEB1-E5C6-4B4A-A1A4-0B4F65CC19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3816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316EF-38C2-4571-B625-E2AA35BBE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518BF-F4CD-4C61-B503-C3E2CD23889D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4CC77-2155-4169-BDD4-CD4C20390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52BF6-F0EE-437F-A2CF-F5FBF34A3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575C9-8AEE-467D-932D-2578DE21BC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39743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3ECB6-C1BF-459E-83BF-FCC0C160D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13920-7C63-4A49-9E59-0814E562816D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E7BF5-7B14-42AB-A212-CE92BBBF5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3B0D2-0037-41EC-9052-F0044E898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81B5A-30AB-45C7-82C8-33D9F9DCEF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3509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A7E1D4-4774-4CCD-B08B-5D9E3F27D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4E133-7DB3-43E9-A957-449AAE7DC595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9E15D64-1E64-4AC2-AAFC-F19E717E6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16E349B-63A4-4876-ACD5-AB14A71D6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498B4F-A498-4323-A568-641F2448BC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44963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D534195-6191-4B59-BD9E-7EADB4B02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AA020-9270-4955-816C-772949297D89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EBC1093-5F2C-4307-A0DD-C0CFE39F4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CF0FBB-AB99-43EC-ACEE-65B01C5B3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2C1DC-14EC-46D1-8791-5F5CCFFC26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200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B7FB8C2-144F-4782-AE49-5A78C0DAB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CAB1D-40A5-4F83-AA1B-76851EB8EC4C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E1CD7B5-9E6F-4455-8A8D-82604308E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926260-697E-411F-93A5-E6345F663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57D258-067E-4B38-B0E2-FF870AC287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6507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12EAE37-10C8-42FC-AE5D-401DE0F6E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FC08A-CE50-44CB-B3F3-479824F8B5C2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C2C67A8-31B0-403A-92A5-BC87CC993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39D347-063E-4814-AF25-038F492CC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6B97C-D1CE-47E7-B1E0-8A23091980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381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D212-6DA5-45C4-ADBE-3248C45EF5B3}" type="datetimeFigureOut">
              <a:rPr lang="en-ID" smtClean="0"/>
              <a:t>21/07/2020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3ADA-9D58-4342-878A-98265A914943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21979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EF34867-B44B-4459-ADB6-D92AEE287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242C8-2FC9-470D-970D-5E31AC9AE89B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4FD1A94-9DE3-49F7-9D45-BC1C8D772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A41D8E-525C-4EEB-A1A8-2CD2E754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9EAF8-91D0-4D9D-A3FD-CBCDD7C44C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07712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88F3385-B8F4-40D5-B7A5-AE5DB9CDF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C1F34-DE11-4E4B-831E-BF367B24E4C3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D56BB1-5B2C-4CF2-B545-FCDB8C7B4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5CAE701-5D3F-4D40-8469-721BF1AD8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D9FF42-A4AA-4B18-989A-2EADEA3E67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3267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D002B-C9C7-42DF-8568-6BA79F1DF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DD533-35D5-4C09-ADC3-5B10E83DBD37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67501-B5F1-484B-A5AC-4FFC96E76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2E1A6-5A18-4E49-9625-A04F0645B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19FE87-1C4B-49EB-A74C-F26A53382E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55323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77326-B3DF-4E14-A375-E49520D11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75FCD-0C31-4EB3-9CAF-E10B994B1F3E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BAEBC-F166-4D4B-8FC0-77B054E88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2AA6FD-28BE-4687-A68F-C4EAB64A1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95368-B999-4BF1-806E-44F6BDF284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09556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59676-5C21-410B-87AB-FEFAF8DAF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C2C1E-129C-4EE1-AA06-4A8C2B78FB85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8F3079-95AE-42F2-91A9-F31E3C9E2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F270D-2511-44BF-B69A-D0D99000E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E7ECE-970F-4F00-8EE8-B3A2852414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1422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A78D89-AAC2-43AE-8F20-B2018D5A8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797A5-275F-4119-AA42-880E76860F5F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2655A-E5E0-4B1B-9696-146F8A59F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FF8A8-BDCD-4730-B08D-71F51C821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D68452-C097-4D54-8EDB-069ED465F1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71627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0011E-7602-4D36-85E4-F6C1B401B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8B36B-8549-4143-9C6E-689EA0F8FB4F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2EC6D5-C9D7-49E1-9E90-46A3E5F44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ABDE19-2EE6-4D7F-BA1A-5ED68537A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2B010-94C9-4A68-836D-FA7FA632C3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5993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C91272-4196-4330-BB46-CAAE54A30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2D65E-E1D6-4D67-9920-E83E5CB074B6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F7244B-B92F-4001-A3CF-E31C76C46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251ACB9-D7ED-48C2-A6FD-234C44389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5E6688-28A5-4153-AF75-C63570D43B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180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BB113AE-0F4D-4EFD-90EE-1869EE915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11398-E827-4F25-8DC2-7454B5BC5A41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2543CE5-1AB6-4573-80EA-7D8EDEEEE7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5CB0977-F5D3-4FDA-B697-85277AEF4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82526-6C85-412B-B02A-A655F74810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7225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7308203-86A2-4E81-82C5-64A4FBFB0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A1668-85C4-4295-96A7-252410CAB1C0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C1263B4-DB82-4671-B838-D0E49EBDB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2DD7EB5-4F1B-4783-B0FD-2F4907A0A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E0B51-0A21-4C7F-8323-99A94124E8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7810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D212-6DA5-45C4-ADBE-3248C45EF5B3}" type="datetimeFigureOut">
              <a:rPr lang="en-ID" smtClean="0"/>
              <a:t>21/07/2020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3ADA-9D58-4342-878A-98265A91494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696256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A7BE57F-5265-413F-BD75-F022E532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4DD33-1EEA-4901-93DB-8EF43611106E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BD148B8-6993-4292-95BA-F34172165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A17CFB0-8B97-4592-A5D6-9048E90A9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5DC49-7EC4-47D3-85ED-8A44480328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9967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4205F7-CB81-4852-9FDE-EA2FF7F7C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C9759-FCD1-4740-9A53-E83C43E56A9C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E52FCF9-3CC1-49D1-A070-CF54F0C81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4966364-57C4-482F-8CC2-F1BDCD8AE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4404D-4740-4815-9378-EFC6BE10B5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9532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445E921-16D7-4997-B4C3-271AE8C8F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12725-EE91-483C-8842-07B4AEE527A5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8F2301-42BF-40BB-968C-ACA2AAE76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7ECFF7-8E5D-4F87-8DFF-2B12C064E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925DD-9E60-4A33-8C1C-EA42B43CA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6677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D5C17F-C47C-4E1F-B8AB-96D46577E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A226E-F6DD-4BE7-A66B-6CAA99F0B643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9D1C2-535D-4AD5-A49E-89EA2BF0D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8F887-7407-4937-A262-4F4853BCB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8EBCF-36F4-4384-A6AB-5FC1B63B9A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7869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AF3AB-ADE2-4C85-A295-2F2899A2F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76B32-72FC-43E6-AFE2-2B2E81CB8251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C85107-2AD3-40AB-837D-B29B664FE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DBEC0-3E9B-4C5F-8C6A-59D569A9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BCFC5-1975-444D-BDDB-1F1771FCE0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15882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0CDD9F-4024-47F7-B901-8D42EE7504D5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65FAC2E-BFFA-4747-A549-469F458C5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63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DD9F-4024-47F7-B901-8D42EE7504D5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AC2E-BFFA-4747-A549-469F458C5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75676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DD9F-4024-47F7-B901-8D42EE7504D5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AC2E-BFFA-4747-A549-469F458C5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0748647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DD9F-4024-47F7-B901-8D42EE7504D5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AC2E-BFFA-4747-A549-469F458C5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54840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DD9F-4024-47F7-B901-8D42EE7504D5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AC2E-BFFA-4747-A549-469F458C5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3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D212-6DA5-45C4-ADBE-3248C45EF5B3}" type="datetimeFigureOut">
              <a:rPr lang="en-ID" smtClean="0"/>
              <a:t>21/07/2020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3ADA-9D58-4342-878A-98265A91494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533597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DD9F-4024-47F7-B901-8D42EE7504D5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AC2E-BFFA-4747-A549-469F458C5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47496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DD9F-4024-47F7-B901-8D42EE7504D5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AC2E-BFFA-4747-A549-469F458C5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2098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660CDD9F-4024-47F7-B901-8D42EE7504D5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AC2E-BFFA-4747-A549-469F458C5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965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0CDD9F-4024-47F7-B901-8D42EE7504D5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65FAC2E-BFFA-4747-A549-469F458C58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11439587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DD9F-4024-47F7-B901-8D42EE7504D5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AC2E-BFFA-4747-A549-469F458C5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200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CDD9F-4024-47F7-B901-8D42EE7504D5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FAC2E-BFFA-4747-A549-469F458C5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707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1"/>
            <a:ext cx="486833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Rectangle 4"/>
          <p:cNvSpPr/>
          <p:nvPr/>
        </p:nvSpPr>
        <p:spPr>
          <a:xfrm>
            <a:off x="412751" y="681039"/>
            <a:ext cx="61383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357718" y="681039"/>
            <a:ext cx="38100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332318" y="681039"/>
            <a:ext cx="12700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296333" y="681039"/>
            <a:ext cx="10584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1" name="Rectangle 10"/>
          <p:cNvSpPr/>
          <p:nvPr/>
        </p:nvSpPr>
        <p:spPr>
          <a:xfrm>
            <a:off x="340785" y="5046664"/>
            <a:ext cx="97367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340785" y="4797425"/>
            <a:ext cx="97367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>
            <a:off x="340785" y="4637088"/>
            <a:ext cx="97367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>
            <a:off x="340785" y="4541838"/>
            <a:ext cx="97367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233142-BB5D-4DEE-B0F2-D73F6BAE0F76}" type="datetimeFigureOut">
              <a:rPr lang="en-US"/>
              <a:pPr>
                <a:defRPr/>
              </a:pPr>
              <a:t>7/21/2020</a:t>
            </a:fld>
            <a:endParaRPr lang="en-US" dirty="0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334C433-9B46-4707-A338-7D576FD8E5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220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5AF79-27CD-4D3B-96B9-CB1D2A06F51A}" type="datetimeFigureOut">
              <a:rPr lang="en-US"/>
              <a:pPr>
                <a:defRPr/>
              </a:pPr>
              <a:t>7/21/2020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45472-5627-4C82-914D-19FC8C1C6B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8948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6438901" y="1073150"/>
            <a:ext cx="5761567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499533" y="1"/>
            <a:ext cx="7351184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6634692" y="1285346"/>
            <a:ext cx="4114800" cy="158538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488951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488951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/>
          </a:p>
        </p:txBody>
      </p:sp>
      <p:sp>
        <p:nvSpPr>
          <p:cNvPr id="19" name="Rectangle 18"/>
          <p:cNvSpPr/>
          <p:nvPr/>
        </p:nvSpPr>
        <p:spPr>
          <a:xfrm>
            <a:off x="484718" y="401638"/>
            <a:ext cx="11338983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0" name="Rectangle 19"/>
          <p:cNvSpPr/>
          <p:nvPr/>
        </p:nvSpPr>
        <p:spPr>
          <a:xfrm flipH="1">
            <a:off x="495300" y="681039"/>
            <a:ext cx="35984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21" name="Rectangle 20"/>
          <p:cNvSpPr/>
          <p:nvPr/>
        </p:nvSpPr>
        <p:spPr>
          <a:xfrm flipH="1">
            <a:off x="548218" y="681039"/>
            <a:ext cx="35983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22" name="Rectangle 21"/>
          <p:cNvSpPr/>
          <p:nvPr/>
        </p:nvSpPr>
        <p:spPr>
          <a:xfrm flipH="1">
            <a:off x="596901" y="681039"/>
            <a:ext cx="12700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3" name="Rectangle 22"/>
          <p:cNvSpPr/>
          <p:nvPr/>
        </p:nvSpPr>
        <p:spPr>
          <a:xfrm flipH="1">
            <a:off x="635001" y="681039"/>
            <a:ext cx="12700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24" name="Rectangle 23"/>
          <p:cNvSpPr/>
          <p:nvPr/>
        </p:nvSpPr>
        <p:spPr>
          <a:xfrm>
            <a:off x="666751" y="681039"/>
            <a:ext cx="48683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2BD303C-2A49-4272-9685-0B0C47CF77FC}" type="datetimeFigureOut">
              <a:rPr lang="en-US"/>
              <a:pPr>
                <a:defRPr/>
              </a:pPr>
              <a:t>7/21/2020</a:t>
            </a:fld>
            <a:endParaRPr lang="en-US" dirty="0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755F63-7D01-4656-AEED-060FA1BF65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8416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774A9B-D22F-4D03-8E52-395EF191EB13}" type="datetimeFigureOut">
              <a:rPr lang="en-US"/>
              <a:pPr>
                <a:defRPr/>
              </a:pPr>
              <a:t>7/21/2020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09D18D-CCA2-49E8-9FA9-CCB2D5589E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71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D212-6DA5-45C4-ADBE-3248C45EF5B3}" type="datetimeFigureOut">
              <a:rPr lang="en-ID" smtClean="0"/>
              <a:t>21/07/2020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3ADA-9D58-4342-878A-98265A91494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624534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01638"/>
            <a:ext cx="11823700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16418" y="681039"/>
            <a:ext cx="6138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9" name="Rectangle 8"/>
          <p:cNvSpPr/>
          <p:nvPr/>
        </p:nvSpPr>
        <p:spPr>
          <a:xfrm>
            <a:off x="63500" y="681039"/>
            <a:ext cx="35984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0" name="Rectangle 9"/>
          <p:cNvSpPr/>
          <p:nvPr/>
        </p:nvSpPr>
        <p:spPr>
          <a:xfrm>
            <a:off x="38101" y="681039"/>
            <a:ext cx="1270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1" y="681039"/>
            <a:ext cx="1270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 flipH="1">
            <a:off x="198967" y="681039"/>
            <a:ext cx="3810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3" name="Rectangle 12"/>
          <p:cNvSpPr/>
          <p:nvPr/>
        </p:nvSpPr>
        <p:spPr>
          <a:xfrm flipH="1">
            <a:off x="251885" y="681039"/>
            <a:ext cx="3810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4" name="Rectangle 13"/>
          <p:cNvSpPr/>
          <p:nvPr/>
        </p:nvSpPr>
        <p:spPr>
          <a:xfrm flipH="1">
            <a:off x="302685" y="681039"/>
            <a:ext cx="12700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5" name="Rectangle 14"/>
          <p:cNvSpPr/>
          <p:nvPr/>
        </p:nvSpPr>
        <p:spPr>
          <a:xfrm flipH="1">
            <a:off x="340785" y="681039"/>
            <a:ext cx="1058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372534" y="681039"/>
            <a:ext cx="48684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2485336-4EA3-4015-9F95-F3274AB60FF1}" type="datetimeFigureOut">
              <a:rPr lang="en-US"/>
              <a:pPr>
                <a:defRPr/>
              </a:pPr>
              <a:t>7/21/2020</a:t>
            </a:fld>
            <a:endParaRPr lang="en-US" dirty="0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E77E4A-84F8-4D91-ADBC-FBA068A2D2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812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D3AA6-2741-4C1B-836B-DBB50470517F}" type="datetimeFigureOut">
              <a:rPr lang="en-US"/>
              <a:pPr>
                <a:defRPr/>
              </a:pPr>
              <a:t>7/21/2020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4B3F5-8C99-4305-ABEE-481C30155F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0043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D5ACAE-0492-4AC0-9DCA-4EBCC6AFE71F}" type="datetimeFigureOut">
              <a:rPr lang="en-US"/>
              <a:pPr>
                <a:defRPr/>
              </a:pPr>
              <a:t>7/21/2020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FD0116-A797-4913-A5F5-DF3A381CE0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279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F8EAA-E97A-48A2-AC47-7B177828CB46}" type="datetimeFigureOut">
              <a:rPr lang="en-US"/>
              <a:pPr>
                <a:defRPr/>
              </a:pPr>
              <a:t>7/21/2020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A68E5-023F-44BD-B56F-45E59D21EA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8477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1067" y="0"/>
            <a:ext cx="11703051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84717" y="1884363"/>
            <a:ext cx="1170940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11375762" y="1197770"/>
            <a:ext cx="131762" cy="171449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46173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45198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11578962" y="1350170"/>
            <a:ext cx="131762" cy="171449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46173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45198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11115411" y="1453357"/>
            <a:ext cx="131763" cy="17145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46173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45199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563"/>
            <a:ext cx="28448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DCD7D0-41E2-4ABC-AB97-E581CBA427E2}" type="datetimeFigureOut">
              <a:rPr lang="en-US"/>
              <a:pPr>
                <a:defRPr/>
              </a:pPr>
              <a:t>7/21/2020</a:t>
            </a:fld>
            <a:endParaRPr lang="en-US" dirty="0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563"/>
            <a:ext cx="74168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563"/>
            <a:ext cx="609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873A3F-5669-4287-8CFF-E76C61681CA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466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E448E-436E-4493-BC97-F854959B9F0C}" type="datetimeFigureOut">
              <a:rPr lang="en-US"/>
              <a:pPr>
                <a:defRPr/>
              </a:pPr>
              <a:t>7/21/2020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7BF41-BD81-46DE-A555-55DE90B0E9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3376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856A8-B5A3-483E-AE6E-8B39EF71D155}" type="datetimeFigureOut">
              <a:rPr lang="en-US"/>
              <a:pPr>
                <a:defRPr/>
              </a:pPr>
              <a:t>7/21/2020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EEDDC-79B7-4227-A115-22CE376C01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9086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BC8E-EA08-4403-AD24-81E2EBA57E84}" type="datetimeFigureOut">
              <a:rPr lang="id-ID" smtClean="0"/>
              <a:t>21/07/2020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A06E-6A09-43F2-ADBA-38D3D687004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612708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BC8E-EA08-4403-AD24-81E2EBA57E84}" type="datetimeFigureOut">
              <a:rPr lang="id-ID" smtClean="0"/>
              <a:t>21/07/2020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A06E-6A09-43F2-ADBA-38D3D687004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546800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BC8E-EA08-4403-AD24-81E2EBA57E84}" type="datetimeFigureOut">
              <a:rPr lang="id-ID" smtClean="0"/>
              <a:t>21/07/2020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A06E-6A09-43F2-ADBA-38D3D687004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7322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D212-6DA5-45C4-ADBE-3248C45EF5B3}" type="datetimeFigureOut">
              <a:rPr lang="en-ID" smtClean="0"/>
              <a:t>21/07/2020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3ADA-9D58-4342-878A-98265A91494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0144447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BC8E-EA08-4403-AD24-81E2EBA57E84}" type="datetimeFigureOut">
              <a:rPr lang="id-ID" smtClean="0"/>
              <a:t>21/07/2020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A06E-6A09-43F2-ADBA-38D3D687004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7309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BC8E-EA08-4403-AD24-81E2EBA57E84}" type="datetimeFigureOut">
              <a:rPr lang="id-ID" smtClean="0"/>
              <a:t>21/07/2020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A06E-6A09-43F2-ADBA-38D3D687004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464281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BC8E-EA08-4403-AD24-81E2EBA57E84}" type="datetimeFigureOut">
              <a:rPr lang="id-ID" smtClean="0"/>
              <a:t>21/07/2020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A06E-6A09-43F2-ADBA-38D3D687004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748256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BC8E-EA08-4403-AD24-81E2EBA57E84}" type="datetimeFigureOut">
              <a:rPr lang="id-ID" smtClean="0"/>
              <a:t>21/07/2020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A06E-6A09-43F2-ADBA-38D3D687004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63319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BC8E-EA08-4403-AD24-81E2EBA57E84}" type="datetimeFigureOut">
              <a:rPr lang="id-ID" smtClean="0"/>
              <a:t>21/07/2020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A06E-6A09-43F2-ADBA-38D3D687004C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00953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BC8E-EA08-4403-AD24-81E2EBA57E84}" type="datetimeFigureOut">
              <a:rPr lang="id-ID" smtClean="0"/>
              <a:t>21/07/2020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C6AA06E-6A09-43F2-ADBA-38D3D687004C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150461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BC8E-EA08-4403-AD24-81E2EBA57E84}" type="datetimeFigureOut">
              <a:rPr lang="id-ID" smtClean="0"/>
              <a:t>21/07/2020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A06E-6A09-43F2-ADBA-38D3D687004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64036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6BC8E-EA08-4403-AD24-81E2EBA57E84}" type="datetimeFigureOut">
              <a:rPr lang="id-ID" smtClean="0"/>
              <a:t>21/07/2020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AA06E-6A09-43F2-ADBA-38D3D687004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422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D212-6DA5-45C4-ADBE-3248C45EF5B3}" type="datetimeFigureOut">
              <a:rPr lang="en-ID" smtClean="0"/>
              <a:t>21/07/2020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3ADA-9D58-4342-878A-98265A914943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90222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ED212-6DA5-45C4-ADBE-3248C45EF5B3}" type="datetimeFigureOut">
              <a:rPr lang="en-ID" smtClean="0"/>
              <a:t>21/07/2020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93ADA-9D58-4342-878A-98265A914943}" type="slidenum">
              <a:rPr lang="en-ID" smtClean="0"/>
              <a:t>‹#›</a:t>
            </a:fld>
            <a:endParaRPr lang="en-ID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241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F7ED212-6DA5-45C4-ADBE-3248C45EF5B3}" type="datetimeFigureOut">
              <a:rPr lang="en-ID" smtClean="0"/>
              <a:t>21/07/2020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B093ADA-9D58-4342-878A-98265A914943}" type="slidenum">
              <a:rPr lang="en-ID" smtClean="0"/>
              <a:t>‹#›</a:t>
            </a:fld>
            <a:endParaRPr lang="en-ID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27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8041EFB9-4F95-4358-8EEE-7DF548189B25}"/>
              </a:ext>
            </a:extLst>
          </p:cNvPr>
          <p:cNvSpPr>
            <a:spLocks/>
          </p:cNvSpPr>
          <p:nvPr/>
        </p:nvSpPr>
        <p:spPr bwMode="auto">
          <a:xfrm>
            <a:off x="954617" y="5002214"/>
            <a:ext cx="5069416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F8BDEE82-C20B-4786-B016-CF84C804F31F}"/>
              </a:ext>
            </a:extLst>
          </p:cNvPr>
          <p:cNvSpPr>
            <a:spLocks/>
          </p:cNvSpPr>
          <p:nvPr/>
        </p:nvSpPr>
        <p:spPr bwMode="auto">
          <a:xfrm>
            <a:off x="-71966" y="5784850"/>
            <a:ext cx="506941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latin typeface="Arial" charset="0"/>
              <a:cs typeface="Arial" charset="0"/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95E0BB0E-429E-4CC1-89C7-54BE77550244}"/>
              </a:ext>
            </a:extLst>
          </p:cNvPr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DB927CA-F5E0-4B67-BDCF-067558A61DCB}"/>
              </a:ext>
            </a:extLst>
          </p:cNvPr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088D3D53-1AB3-4753-8876-3BE4CA1C4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7" name="Text Placeholder 29">
            <a:extLst>
              <a:ext uri="{FF2B5EF4-FFF2-40B4-BE49-F238E27FC236}">
                <a16:creationId xmlns:a16="http://schemas.microsoft.com/office/drawing/2014/main" id="{C59C114B-7B48-428C-BA3E-E7EAC9A430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F077EFA3-1164-4854-A147-D68BE2A865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0A61EC84-A3C3-4049-8A2A-BBA44FF97F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39884" y="6408739"/>
            <a:ext cx="3134783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0B1F659-3840-4075-A20D-E30A58EF6F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33A9167F-B34C-4665-8C71-B8FC7C428C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71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4F246A4-2534-4F74-8014-2DFD3FE8E4E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4D25DDB-30A3-4420-BFAE-03430548CD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94E96-8B55-4AEF-8802-563F1D7A99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1F2D2A-250C-4065-A3D8-87BB13539D45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88817-E05C-4DBE-B85A-0ED2C01F3B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DC57A-2352-47C1-B584-3916084DCB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E671B34-0EAF-40F4-8301-7BED554993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076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70C0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02560E5-A19B-47FD-9917-63EFC7AF01F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8804B73-49EE-47B4-BB54-4345EB3430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044BA-D555-46BC-9778-C770A8CDB5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BDBE3F-5407-4A45-9D48-D867F977D208}" type="datetimeFigureOut">
              <a:rPr lang="en-US"/>
              <a:pPr>
                <a:defRPr/>
              </a:pPr>
              <a:t>7/21/2020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E70CCD-DE79-477A-95D0-2B1FCA9C11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05275-14F5-4787-AFE1-7EEB6BC069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7D1315B-8A06-40C6-A8DF-7C8069E653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81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60CDD9F-4024-47F7-B901-8D42EE7504D5}" type="datetimeFigureOut">
              <a:rPr lang="en-US" smtClean="0"/>
              <a:pPr/>
              <a:t>7/21/2020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65FAC2E-BFFA-4747-A549-469F458C5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414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1"/>
            <a:ext cx="486833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340785" y="5046664"/>
            <a:ext cx="97367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Rectangle 8"/>
          <p:cNvSpPr/>
          <p:nvPr/>
        </p:nvSpPr>
        <p:spPr>
          <a:xfrm>
            <a:off x="340785" y="4797425"/>
            <a:ext cx="97367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>
          <a:xfrm>
            <a:off x="340785" y="4637088"/>
            <a:ext cx="97367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340785" y="4541838"/>
            <a:ext cx="97367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412751" y="681039"/>
            <a:ext cx="61383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5" name="Rectangle 14"/>
          <p:cNvSpPr/>
          <p:nvPr/>
        </p:nvSpPr>
        <p:spPr>
          <a:xfrm>
            <a:off x="357718" y="681039"/>
            <a:ext cx="38100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332318" y="681039"/>
            <a:ext cx="12700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7" name="Rectangle 16"/>
          <p:cNvSpPr/>
          <p:nvPr/>
        </p:nvSpPr>
        <p:spPr>
          <a:xfrm>
            <a:off x="296333" y="681039"/>
            <a:ext cx="10584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763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6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219200" y="1784350"/>
            <a:ext cx="10363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8FFB4038-5332-45A7-8F85-7BAC4DAEF954}" type="datetimeFigureOut">
              <a:rPr lang="en-US"/>
              <a:pPr>
                <a:defRPr/>
              </a:pPr>
              <a:t>7/21/2020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fld id="{CACF6981-4232-457E-9353-B02BABC0B0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790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C6AA06E-6A09-43F2-ADBA-38D3D687004C}" type="slidenum">
              <a:rPr lang="id-ID" smtClean="0"/>
              <a:t>‹#›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806BC8E-EA08-4403-AD24-81E2EBA57E84}" type="datetimeFigureOut">
              <a:rPr lang="id-ID" smtClean="0"/>
              <a:t>21/07/2020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794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CC89C-4340-429B-8F30-CA4AED0586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Pendidikan </a:t>
            </a:r>
            <a:r>
              <a:rPr lang="en-US" dirty="0" err="1"/>
              <a:t>Multikultural</a:t>
            </a:r>
            <a:r>
              <a:rPr lang="en-US" dirty="0"/>
              <a:t> pada Anak </a:t>
            </a:r>
            <a:r>
              <a:rPr lang="en-US" dirty="0" err="1"/>
              <a:t>Usia</a:t>
            </a:r>
            <a:r>
              <a:rPr lang="en-US" dirty="0"/>
              <a:t> Dini: </a:t>
            </a:r>
            <a:r>
              <a:rPr lang="en-US" dirty="0" err="1"/>
              <a:t>Isu</a:t>
            </a:r>
            <a:r>
              <a:rPr lang="en-US" dirty="0"/>
              <a:t> dan </a:t>
            </a:r>
            <a:r>
              <a:rPr lang="en-US" dirty="0" err="1"/>
              <a:t>Tantangan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29835A-4D31-4982-AB19-73F7A73761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ROHINAH, M. A.</a:t>
            </a:r>
          </a:p>
          <a:p>
            <a:r>
              <a:rPr lang="en-US" dirty="0"/>
              <a:t>PIAUD UIN SUNAN KALIJAGA YOGYAKARTA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9411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Mewujudkan</a:t>
            </a:r>
            <a:r>
              <a:rPr lang="en-US" dirty="0"/>
              <a:t> Pendidikan </a:t>
            </a:r>
            <a:r>
              <a:rPr lang="en-US" dirty="0" err="1"/>
              <a:t>Multikultural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6836265"/>
              </p:ext>
            </p:extLst>
          </p:nvPr>
        </p:nvGraphicFramePr>
        <p:xfrm>
          <a:off x="1981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977749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A-Pi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747" name="Group 3"/>
          <p:cNvGraphicFramePr>
            <a:graphicFrameLocks noGrp="1"/>
          </p:cNvGraphicFramePr>
          <p:nvPr/>
        </p:nvGraphicFramePr>
        <p:xfrm>
          <a:off x="1524000" y="0"/>
          <a:ext cx="9144000" cy="8458200"/>
        </p:xfrm>
        <a:graphic>
          <a:graphicData uri="http://schemas.openxmlformats.org/drawingml/2006/table">
            <a:tbl>
              <a:tblPr/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58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1905000" y="1524001"/>
            <a:ext cx="8763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rPr>
              <a:t> </a:t>
            </a:r>
            <a:r>
              <a:rPr lang="en-US" sz="88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rPr>
              <a:t>Terima</a:t>
            </a:r>
            <a:r>
              <a:rPr lang="en-US" sz="8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rPr>
              <a:t> </a:t>
            </a:r>
            <a:r>
              <a:rPr lang="en-US" sz="8800" b="1" dirty="0" err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rPr>
              <a:t>Kasih</a:t>
            </a:r>
            <a:endParaRPr lang="en-US" sz="8800" dirty="0">
              <a:solidFill>
                <a:srgbClr val="D6E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pitchFamily="34" charset="0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1905000" y="2667001"/>
            <a:ext cx="8763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rPr>
              <a:t> </a:t>
            </a: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rPr>
              <a:t>INDON</a:t>
            </a:r>
            <a:r>
              <a:rPr lang="en-US" sz="8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pitchFamily="34" charset="0"/>
              </a:rPr>
              <a:t>ESIAKU</a:t>
            </a:r>
            <a:endParaRPr lang="en-US" sz="88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Arial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905000" y="2667000"/>
            <a:ext cx="8153400" cy="4191000"/>
            <a:chOff x="400" y="1114"/>
            <a:chExt cx="5030" cy="2610"/>
          </a:xfrm>
        </p:grpSpPr>
        <p:sp>
          <p:nvSpPr>
            <p:cNvPr id="31758" name="Freeform 12"/>
            <p:cNvSpPr>
              <a:spLocks/>
            </p:cNvSpPr>
            <p:nvPr/>
          </p:nvSpPr>
          <p:spPr bwMode="auto">
            <a:xfrm>
              <a:off x="416" y="1420"/>
              <a:ext cx="1181" cy="1615"/>
            </a:xfrm>
            <a:custGeom>
              <a:avLst/>
              <a:gdLst>
                <a:gd name="T0" fmla="*/ 18 w 1181"/>
                <a:gd name="T1" fmla="*/ 108 h 1615"/>
                <a:gd name="T2" fmla="*/ 3 w 1181"/>
                <a:gd name="T3" fmla="*/ 57 h 1615"/>
                <a:gd name="T4" fmla="*/ 5 w 1181"/>
                <a:gd name="T5" fmla="*/ 14 h 1615"/>
                <a:gd name="T6" fmla="*/ 76 w 1181"/>
                <a:gd name="T7" fmla="*/ 23 h 1615"/>
                <a:gd name="T8" fmla="*/ 138 w 1181"/>
                <a:gd name="T9" fmla="*/ 59 h 1615"/>
                <a:gd name="T10" fmla="*/ 211 w 1181"/>
                <a:gd name="T11" fmla="*/ 64 h 1615"/>
                <a:gd name="T12" fmla="*/ 277 w 1181"/>
                <a:gd name="T13" fmla="*/ 102 h 1615"/>
                <a:gd name="T14" fmla="*/ 298 w 1181"/>
                <a:gd name="T15" fmla="*/ 127 h 1615"/>
                <a:gd name="T16" fmla="*/ 324 w 1181"/>
                <a:gd name="T17" fmla="*/ 213 h 1615"/>
                <a:gd name="T18" fmla="*/ 363 w 1181"/>
                <a:gd name="T19" fmla="*/ 253 h 1615"/>
                <a:gd name="T20" fmla="*/ 472 w 1181"/>
                <a:gd name="T21" fmla="*/ 324 h 1615"/>
                <a:gd name="T22" fmla="*/ 507 w 1181"/>
                <a:gd name="T23" fmla="*/ 372 h 1615"/>
                <a:gd name="T24" fmla="*/ 520 w 1181"/>
                <a:gd name="T25" fmla="*/ 421 h 1615"/>
                <a:gd name="T26" fmla="*/ 537 w 1181"/>
                <a:gd name="T27" fmla="*/ 414 h 1615"/>
                <a:gd name="T28" fmla="*/ 587 w 1181"/>
                <a:gd name="T29" fmla="*/ 502 h 1615"/>
                <a:gd name="T30" fmla="*/ 618 w 1181"/>
                <a:gd name="T31" fmla="*/ 530 h 1615"/>
                <a:gd name="T32" fmla="*/ 633 w 1181"/>
                <a:gd name="T33" fmla="*/ 471 h 1615"/>
                <a:gd name="T34" fmla="*/ 712 w 1181"/>
                <a:gd name="T35" fmla="*/ 563 h 1615"/>
                <a:gd name="T36" fmla="*/ 776 w 1181"/>
                <a:gd name="T37" fmla="*/ 680 h 1615"/>
                <a:gd name="T38" fmla="*/ 830 w 1181"/>
                <a:gd name="T39" fmla="*/ 750 h 1615"/>
                <a:gd name="T40" fmla="*/ 828 w 1181"/>
                <a:gd name="T41" fmla="*/ 758 h 1615"/>
                <a:gd name="T42" fmla="*/ 923 w 1181"/>
                <a:gd name="T43" fmla="*/ 734 h 1615"/>
                <a:gd name="T44" fmla="*/ 897 w 1181"/>
                <a:gd name="T45" fmla="*/ 867 h 1615"/>
                <a:gd name="T46" fmla="*/ 916 w 1181"/>
                <a:gd name="T47" fmla="*/ 911 h 1615"/>
                <a:gd name="T48" fmla="*/ 1007 w 1181"/>
                <a:gd name="T49" fmla="*/ 932 h 1615"/>
                <a:gd name="T50" fmla="*/ 1018 w 1181"/>
                <a:gd name="T51" fmla="*/ 1036 h 1615"/>
                <a:gd name="T52" fmla="*/ 1030 w 1181"/>
                <a:gd name="T53" fmla="*/ 1046 h 1615"/>
                <a:gd name="T54" fmla="*/ 1048 w 1181"/>
                <a:gd name="T55" fmla="*/ 1102 h 1615"/>
                <a:gd name="T56" fmla="*/ 1085 w 1181"/>
                <a:gd name="T57" fmla="*/ 1116 h 1615"/>
                <a:gd name="T58" fmla="*/ 1135 w 1181"/>
                <a:gd name="T59" fmla="*/ 1156 h 1615"/>
                <a:gd name="T60" fmla="*/ 1180 w 1181"/>
                <a:gd name="T61" fmla="*/ 1233 h 1615"/>
                <a:gd name="T62" fmla="*/ 1155 w 1181"/>
                <a:gd name="T63" fmla="*/ 1352 h 1615"/>
                <a:gd name="T64" fmla="*/ 1156 w 1181"/>
                <a:gd name="T65" fmla="*/ 1510 h 1615"/>
                <a:gd name="T66" fmla="*/ 1126 w 1181"/>
                <a:gd name="T67" fmla="*/ 1576 h 1615"/>
                <a:gd name="T68" fmla="*/ 1087 w 1181"/>
                <a:gd name="T69" fmla="*/ 1561 h 1615"/>
                <a:gd name="T70" fmla="*/ 1080 w 1181"/>
                <a:gd name="T71" fmla="*/ 1594 h 1615"/>
                <a:gd name="T72" fmla="*/ 1015 w 1181"/>
                <a:gd name="T73" fmla="*/ 1557 h 1615"/>
                <a:gd name="T74" fmla="*/ 1014 w 1181"/>
                <a:gd name="T75" fmla="*/ 1594 h 1615"/>
                <a:gd name="T76" fmla="*/ 891 w 1181"/>
                <a:gd name="T77" fmla="*/ 1462 h 1615"/>
                <a:gd name="T78" fmla="*/ 852 w 1181"/>
                <a:gd name="T79" fmla="*/ 1416 h 1615"/>
                <a:gd name="T80" fmla="*/ 766 w 1181"/>
                <a:gd name="T81" fmla="*/ 1322 h 1615"/>
                <a:gd name="T82" fmla="*/ 676 w 1181"/>
                <a:gd name="T83" fmla="*/ 1202 h 1615"/>
                <a:gd name="T84" fmla="*/ 610 w 1181"/>
                <a:gd name="T85" fmla="*/ 1097 h 1615"/>
                <a:gd name="T86" fmla="*/ 569 w 1181"/>
                <a:gd name="T87" fmla="*/ 976 h 1615"/>
                <a:gd name="T88" fmla="*/ 559 w 1181"/>
                <a:gd name="T89" fmla="*/ 924 h 1615"/>
                <a:gd name="T90" fmla="*/ 483 w 1181"/>
                <a:gd name="T91" fmla="*/ 791 h 1615"/>
                <a:gd name="T92" fmla="*/ 425 w 1181"/>
                <a:gd name="T93" fmla="*/ 744 h 1615"/>
                <a:gd name="T94" fmla="*/ 411 w 1181"/>
                <a:gd name="T95" fmla="*/ 682 h 1615"/>
                <a:gd name="T96" fmla="*/ 390 w 1181"/>
                <a:gd name="T97" fmla="*/ 581 h 1615"/>
                <a:gd name="T98" fmla="*/ 362 w 1181"/>
                <a:gd name="T99" fmla="*/ 515 h 1615"/>
                <a:gd name="T100" fmla="*/ 270 w 1181"/>
                <a:gd name="T101" fmla="*/ 451 h 1615"/>
                <a:gd name="T102" fmla="*/ 234 w 1181"/>
                <a:gd name="T103" fmla="*/ 364 h 1615"/>
                <a:gd name="T104" fmla="*/ 149 w 1181"/>
                <a:gd name="T105" fmla="*/ 274 h 161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181"/>
                <a:gd name="T160" fmla="*/ 0 h 1615"/>
                <a:gd name="T161" fmla="*/ 1181 w 1181"/>
                <a:gd name="T162" fmla="*/ 1615 h 161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181" h="1615">
                  <a:moveTo>
                    <a:pt x="34" y="142"/>
                  </a:moveTo>
                  <a:lnTo>
                    <a:pt x="23" y="123"/>
                  </a:lnTo>
                  <a:lnTo>
                    <a:pt x="23" y="113"/>
                  </a:lnTo>
                  <a:lnTo>
                    <a:pt x="18" y="108"/>
                  </a:lnTo>
                  <a:lnTo>
                    <a:pt x="20" y="102"/>
                  </a:lnTo>
                  <a:lnTo>
                    <a:pt x="12" y="85"/>
                  </a:lnTo>
                  <a:lnTo>
                    <a:pt x="12" y="74"/>
                  </a:lnTo>
                  <a:lnTo>
                    <a:pt x="3" y="57"/>
                  </a:lnTo>
                  <a:lnTo>
                    <a:pt x="5" y="32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25" y="0"/>
                  </a:lnTo>
                  <a:lnTo>
                    <a:pt x="36" y="11"/>
                  </a:lnTo>
                  <a:lnTo>
                    <a:pt x="42" y="5"/>
                  </a:lnTo>
                  <a:lnTo>
                    <a:pt x="76" y="23"/>
                  </a:lnTo>
                  <a:lnTo>
                    <a:pt x="77" y="35"/>
                  </a:lnTo>
                  <a:lnTo>
                    <a:pt x="100" y="60"/>
                  </a:lnTo>
                  <a:lnTo>
                    <a:pt x="128" y="62"/>
                  </a:lnTo>
                  <a:lnTo>
                    <a:pt x="138" y="59"/>
                  </a:lnTo>
                  <a:lnTo>
                    <a:pt x="138" y="70"/>
                  </a:lnTo>
                  <a:lnTo>
                    <a:pt x="171" y="56"/>
                  </a:lnTo>
                  <a:lnTo>
                    <a:pt x="194" y="56"/>
                  </a:lnTo>
                  <a:lnTo>
                    <a:pt x="211" y="64"/>
                  </a:lnTo>
                  <a:lnTo>
                    <a:pt x="211" y="72"/>
                  </a:lnTo>
                  <a:lnTo>
                    <a:pt x="224" y="66"/>
                  </a:lnTo>
                  <a:lnTo>
                    <a:pt x="246" y="60"/>
                  </a:lnTo>
                  <a:lnTo>
                    <a:pt x="277" y="102"/>
                  </a:lnTo>
                  <a:lnTo>
                    <a:pt x="294" y="107"/>
                  </a:lnTo>
                  <a:lnTo>
                    <a:pt x="291" y="122"/>
                  </a:lnTo>
                  <a:lnTo>
                    <a:pt x="298" y="127"/>
                  </a:lnTo>
                  <a:lnTo>
                    <a:pt x="299" y="160"/>
                  </a:lnTo>
                  <a:lnTo>
                    <a:pt x="308" y="160"/>
                  </a:lnTo>
                  <a:lnTo>
                    <a:pt x="332" y="177"/>
                  </a:lnTo>
                  <a:lnTo>
                    <a:pt x="324" y="213"/>
                  </a:lnTo>
                  <a:lnTo>
                    <a:pt x="316" y="218"/>
                  </a:lnTo>
                  <a:lnTo>
                    <a:pt x="339" y="224"/>
                  </a:lnTo>
                  <a:lnTo>
                    <a:pt x="361" y="239"/>
                  </a:lnTo>
                  <a:lnTo>
                    <a:pt x="363" y="253"/>
                  </a:lnTo>
                  <a:lnTo>
                    <a:pt x="372" y="253"/>
                  </a:lnTo>
                  <a:lnTo>
                    <a:pt x="394" y="275"/>
                  </a:lnTo>
                  <a:lnTo>
                    <a:pt x="443" y="298"/>
                  </a:lnTo>
                  <a:lnTo>
                    <a:pt x="472" y="324"/>
                  </a:lnTo>
                  <a:lnTo>
                    <a:pt x="472" y="334"/>
                  </a:lnTo>
                  <a:lnTo>
                    <a:pt x="495" y="344"/>
                  </a:lnTo>
                  <a:lnTo>
                    <a:pt x="505" y="363"/>
                  </a:lnTo>
                  <a:lnTo>
                    <a:pt x="507" y="372"/>
                  </a:lnTo>
                  <a:lnTo>
                    <a:pt x="514" y="372"/>
                  </a:lnTo>
                  <a:lnTo>
                    <a:pt x="521" y="384"/>
                  </a:lnTo>
                  <a:lnTo>
                    <a:pt x="516" y="412"/>
                  </a:lnTo>
                  <a:lnTo>
                    <a:pt x="520" y="421"/>
                  </a:lnTo>
                  <a:lnTo>
                    <a:pt x="522" y="412"/>
                  </a:lnTo>
                  <a:lnTo>
                    <a:pt x="529" y="416"/>
                  </a:lnTo>
                  <a:lnTo>
                    <a:pt x="535" y="440"/>
                  </a:lnTo>
                  <a:lnTo>
                    <a:pt x="537" y="414"/>
                  </a:lnTo>
                  <a:lnTo>
                    <a:pt x="559" y="441"/>
                  </a:lnTo>
                  <a:lnTo>
                    <a:pt x="560" y="456"/>
                  </a:lnTo>
                  <a:lnTo>
                    <a:pt x="561" y="467"/>
                  </a:lnTo>
                  <a:lnTo>
                    <a:pt x="587" y="502"/>
                  </a:lnTo>
                  <a:lnTo>
                    <a:pt x="608" y="509"/>
                  </a:lnTo>
                  <a:lnTo>
                    <a:pt x="616" y="530"/>
                  </a:lnTo>
                  <a:lnTo>
                    <a:pt x="628" y="546"/>
                  </a:lnTo>
                  <a:lnTo>
                    <a:pt x="618" y="530"/>
                  </a:lnTo>
                  <a:lnTo>
                    <a:pt x="616" y="516"/>
                  </a:lnTo>
                  <a:lnTo>
                    <a:pt x="604" y="494"/>
                  </a:lnTo>
                  <a:lnTo>
                    <a:pt x="611" y="477"/>
                  </a:lnTo>
                  <a:lnTo>
                    <a:pt x="633" y="471"/>
                  </a:lnTo>
                  <a:lnTo>
                    <a:pt x="640" y="489"/>
                  </a:lnTo>
                  <a:lnTo>
                    <a:pt x="663" y="516"/>
                  </a:lnTo>
                  <a:lnTo>
                    <a:pt x="674" y="566"/>
                  </a:lnTo>
                  <a:lnTo>
                    <a:pt x="712" y="563"/>
                  </a:lnTo>
                  <a:lnTo>
                    <a:pt x="744" y="591"/>
                  </a:lnTo>
                  <a:lnTo>
                    <a:pt x="762" y="624"/>
                  </a:lnTo>
                  <a:lnTo>
                    <a:pt x="765" y="658"/>
                  </a:lnTo>
                  <a:lnTo>
                    <a:pt x="776" y="680"/>
                  </a:lnTo>
                  <a:lnTo>
                    <a:pt x="792" y="691"/>
                  </a:lnTo>
                  <a:lnTo>
                    <a:pt x="836" y="686"/>
                  </a:lnTo>
                  <a:lnTo>
                    <a:pt x="855" y="728"/>
                  </a:lnTo>
                  <a:lnTo>
                    <a:pt x="830" y="750"/>
                  </a:lnTo>
                  <a:lnTo>
                    <a:pt x="807" y="758"/>
                  </a:lnTo>
                  <a:lnTo>
                    <a:pt x="802" y="769"/>
                  </a:lnTo>
                  <a:lnTo>
                    <a:pt x="809" y="761"/>
                  </a:lnTo>
                  <a:lnTo>
                    <a:pt x="828" y="758"/>
                  </a:lnTo>
                  <a:lnTo>
                    <a:pt x="870" y="734"/>
                  </a:lnTo>
                  <a:lnTo>
                    <a:pt x="872" y="721"/>
                  </a:lnTo>
                  <a:lnTo>
                    <a:pt x="894" y="712"/>
                  </a:lnTo>
                  <a:lnTo>
                    <a:pt x="923" y="734"/>
                  </a:lnTo>
                  <a:lnTo>
                    <a:pt x="935" y="776"/>
                  </a:lnTo>
                  <a:lnTo>
                    <a:pt x="918" y="839"/>
                  </a:lnTo>
                  <a:lnTo>
                    <a:pt x="916" y="853"/>
                  </a:lnTo>
                  <a:lnTo>
                    <a:pt x="897" y="867"/>
                  </a:lnTo>
                  <a:lnTo>
                    <a:pt x="892" y="879"/>
                  </a:lnTo>
                  <a:lnTo>
                    <a:pt x="895" y="890"/>
                  </a:lnTo>
                  <a:lnTo>
                    <a:pt x="909" y="892"/>
                  </a:lnTo>
                  <a:lnTo>
                    <a:pt x="916" y="911"/>
                  </a:lnTo>
                  <a:lnTo>
                    <a:pt x="933" y="924"/>
                  </a:lnTo>
                  <a:lnTo>
                    <a:pt x="965" y="926"/>
                  </a:lnTo>
                  <a:lnTo>
                    <a:pt x="982" y="933"/>
                  </a:lnTo>
                  <a:lnTo>
                    <a:pt x="1007" y="932"/>
                  </a:lnTo>
                  <a:lnTo>
                    <a:pt x="1006" y="968"/>
                  </a:lnTo>
                  <a:lnTo>
                    <a:pt x="1010" y="985"/>
                  </a:lnTo>
                  <a:lnTo>
                    <a:pt x="1010" y="1001"/>
                  </a:lnTo>
                  <a:lnTo>
                    <a:pt x="1018" y="1036"/>
                  </a:lnTo>
                  <a:lnTo>
                    <a:pt x="1010" y="1041"/>
                  </a:lnTo>
                  <a:lnTo>
                    <a:pt x="1016" y="1050"/>
                  </a:lnTo>
                  <a:lnTo>
                    <a:pt x="1021" y="1043"/>
                  </a:lnTo>
                  <a:lnTo>
                    <a:pt x="1030" y="1046"/>
                  </a:lnTo>
                  <a:lnTo>
                    <a:pt x="1027" y="1060"/>
                  </a:lnTo>
                  <a:lnTo>
                    <a:pt x="1054" y="1062"/>
                  </a:lnTo>
                  <a:lnTo>
                    <a:pt x="1052" y="1092"/>
                  </a:lnTo>
                  <a:lnTo>
                    <a:pt x="1048" y="1102"/>
                  </a:lnTo>
                  <a:lnTo>
                    <a:pt x="1059" y="1104"/>
                  </a:lnTo>
                  <a:lnTo>
                    <a:pt x="1061" y="1119"/>
                  </a:lnTo>
                  <a:lnTo>
                    <a:pt x="1066" y="1114"/>
                  </a:lnTo>
                  <a:lnTo>
                    <a:pt x="1085" y="1116"/>
                  </a:lnTo>
                  <a:lnTo>
                    <a:pt x="1090" y="1111"/>
                  </a:lnTo>
                  <a:lnTo>
                    <a:pt x="1100" y="1119"/>
                  </a:lnTo>
                  <a:lnTo>
                    <a:pt x="1133" y="1119"/>
                  </a:lnTo>
                  <a:lnTo>
                    <a:pt x="1135" y="1156"/>
                  </a:lnTo>
                  <a:lnTo>
                    <a:pt x="1154" y="1163"/>
                  </a:lnTo>
                  <a:lnTo>
                    <a:pt x="1156" y="1198"/>
                  </a:lnTo>
                  <a:lnTo>
                    <a:pt x="1179" y="1198"/>
                  </a:lnTo>
                  <a:lnTo>
                    <a:pt x="1180" y="1233"/>
                  </a:lnTo>
                  <a:lnTo>
                    <a:pt x="1161" y="1258"/>
                  </a:lnTo>
                  <a:lnTo>
                    <a:pt x="1157" y="1294"/>
                  </a:lnTo>
                  <a:lnTo>
                    <a:pt x="1168" y="1308"/>
                  </a:lnTo>
                  <a:lnTo>
                    <a:pt x="1155" y="1352"/>
                  </a:lnTo>
                  <a:lnTo>
                    <a:pt x="1163" y="1425"/>
                  </a:lnTo>
                  <a:lnTo>
                    <a:pt x="1162" y="1452"/>
                  </a:lnTo>
                  <a:lnTo>
                    <a:pt x="1167" y="1470"/>
                  </a:lnTo>
                  <a:lnTo>
                    <a:pt x="1156" y="1510"/>
                  </a:lnTo>
                  <a:lnTo>
                    <a:pt x="1156" y="1566"/>
                  </a:lnTo>
                  <a:lnTo>
                    <a:pt x="1146" y="1607"/>
                  </a:lnTo>
                  <a:lnTo>
                    <a:pt x="1128" y="1592"/>
                  </a:lnTo>
                  <a:lnTo>
                    <a:pt x="1126" y="1576"/>
                  </a:lnTo>
                  <a:lnTo>
                    <a:pt x="1109" y="1566"/>
                  </a:lnTo>
                  <a:lnTo>
                    <a:pt x="1097" y="1545"/>
                  </a:lnTo>
                  <a:lnTo>
                    <a:pt x="1095" y="1558"/>
                  </a:lnTo>
                  <a:lnTo>
                    <a:pt x="1087" y="1561"/>
                  </a:lnTo>
                  <a:lnTo>
                    <a:pt x="1090" y="1576"/>
                  </a:lnTo>
                  <a:lnTo>
                    <a:pt x="1082" y="1583"/>
                  </a:lnTo>
                  <a:lnTo>
                    <a:pt x="1093" y="1594"/>
                  </a:lnTo>
                  <a:lnTo>
                    <a:pt x="1080" y="1594"/>
                  </a:lnTo>
                  <a:lnTo>
                    <a:pt x="1065" y="1588"/>
                  </a:lnTo>
                  <a:lnTo>
                    <a:pt x="1054" y="1566"/>
                  </a:lnTo>
                  <a:lnTo>
                    <a:pt x="1030" y="1553"/>
                  </a:lnTo>
                  <a:lnTo>
                    <a:pt x="1015" y="1557"/>
                  </a:lnTo>
                  <a:lnTo>
                    <a:pt x="1032" y="1587"/>
                  </a:lnTo>
                  <a:lnTo>
                    <a:pt x="1043" y="1614"/>
                  </a:lnTo>
                  <a:lnTo>
                    <a:pt x="1020" y="1612"/>
                  </a:lnTo>
                  <a:lnTo>
                    <a:pt x="1014" y="1594"/>
                  </a:lnTo>
                  <a:lnTo>
                    <a:pt x="958" y="1533"/>
                  </a:lnTo>
                  <a:lnTo>
                    <a:pt x="955" y="1510"/>
                  </a:lnTo>
                  <a:lnTo>
                    <a:pt x="924" y="1477"/>
                  </a:lnTo>
                  <a:lnTo>
                    <a:pt x="891" y="1462"/>
                  </a:lnTo>
                  <a:lnTo>
                    <a:pt x="891" y="1454"/>
                  </a:lnTo>
                  <a:lnTo>
                    <a:pt x="880" y="1452"/>
                  </a:lnTo>
                  <a:lnTo>
                    <a:pt x="876" y="1439"/>
                  </a:lnTo>
                  <a:lnTo>
                    <a:pt x="852" y="1416"/>
                  </a:lnTo>
                  <a:lnTo>
                    <a:pt x="834" y="1419"/>
                  </a:lnTo>
                  <a:lnTo>
                    <a:pt x="810" y="1384"/>
                  </a:lnTo>
                  <a:lnTo>
                    <a:pt x="768" y="1343"/>
                  </a:lnTo>
                  <a:lnTo>
                    <a:pt x="766" y="1322"/>
                  </a:lnTo>
                  <a:lnTo>
                    <a:pt x="756" y="1293"/>
                  </a:lnTo>
                  <a:lnTo>
                    <a:pt x="722" y="1272"/>
                  </a:lnTo>
                  <a:lnTo>
                    <a:pt x="691" y="1236"/>
                  </a:lnTo>
                  <a:lnTo>
                    <a:pt x="676" y="1202"/>
                  </a:lnTo>
                  <a:lnTo>
                    <a:pt x="655" y="1171"/>
                  </a:lnTo>
                  <a:lnTo>
                    <a:pt x="640" y="1162"/>
                  </a:lnTo>
                  <a:lnTo>
                    <a:pt x="612" y="1126"/>
                  </a:lnTo>
                  <a:lnTo>
                    <a:pt x="610" y="1097"/>
                  </a:lnTo>
                  <a:lnTo>
                    <a:pt x="616" y="1069"/>
                  </a:lnTo>
                  <a:lnTo>
                    <a:pt x="582" y="1000"/>
                  </a:lnTo>
                  <a:lnTo>
                    <a:pt x="582" y="984"/>
                  </a:lnTo>
                  <a:lnTo>
                    <a:pt x="569" y="976"/>
                  </a:lnTo>
                  <a:lnTo>
                    <a:pt x="560" y="960"/>
                  </a:lnTo>
                  <a:lnTo>
                    <a:pt x="561" y="944"/>
                  </a:lnTo>
                  <a:lnTo>
                    <a:pt x="557" y="934"/>
                  </a:lnTo>
                  <a:lnTo>
                    <a:pt x="559" y="924"/>
                  </a:lnTo>
                  <a:lnTo>
                    <a:pt x="522" y="871"/>
                  </a:lnTo>
                  <a:lnTo>
                    <a:pt x="497" y="845"/>
                  </a:lnTo>
                  <a:lnTo>
                    <a:pt x="491" y="811"/>
                  </a:lnTo>
                  <a:lnTo>
                    <a:pt x="483" y="791"/>
                  </a:lnTo>
                  <a:lnTo>
                    <a:pt x="456" y="774"/>
                  </a:lnTo>
                  <a:lnTo>
                    <a:pt x="449" y="763"/>
                  </a:lnTo>
                  <a:lnTo>
                    <a:pt x="436" y="762"/>
                  </a:lnTo>
                  <a:lnTo>
                    <a:pt x="425" y="744"/>
                  </a:lnTo>
                  <a:lnTo>
                    <a:pt x="428" y="730"/>
                  </a:lnTo>
                  <a:lnTo>
                    <a:pt x="421" y="710"/>
                  </a:lnTo>
                  <a:lnTo>
                    <a:pt x="422" y="682"/>
                  </a:lnTo>
                  <a:lnTo>
                    <a:pt x="411" y="682"/>
                  </a:lnTo>
                  <a:lnTo>
                    <a:pt x="413" y="662"/>
                  </a:lnTo>
                  <a:lnTo>
                    <a:pt x="403" y="626"/>
                  </a:lnTo>
                  <a:lnTo>
                    <a:pt x="402" y="613"/>
                  </a:lnTo>
                  <a:lnTo>
                    <a:pt x="390" y="581"/>
                  </a:lnTo>
                  <a:lnTo>
                    <a:pt x="402" y="565"/>
                  </a:lnTo>
                  <a:lnTo>
                    <a:pt x="392" y="542"/>
                  </a:lnTo>
                  <a:lnTo>
                    <a:pt x="391" y="546"/>
                  </a:lnTo>
                  <a:lnTo>
                    <a:pt x="362" y="515"/>
                  </a:lnTo>
                  <a:lnTo>
                    <a:pt x="352" y="513"/>
                  </a:lnTo>
                  <a:lnTo>
                    <a:pt x="306" y="476"/>
                  </a:lnTo>
                  <a:lnTo>
                    <a:pt x="282" y="472"/>
                  </a:lnTo>
                  <a:lnTo>
                    <a:pt x="270" y="451"/>
                  </a:lnTo>
                  <a:lnTo>
                    <a:pt x="270" y="402"/>
                  </a:lnTo>
                  <a:lnTo>
                    <a:pt x="260" y="383"/>
                  </a:lnTo>
                  <a:lnTo>
                    <a:pt x="248" y="380"/>
                  </a:lnTo>
                  <a:lnTo>
                    <a:pt x="234" y="364"/>
                  </a:lnTo>
                  <a:lnTo>
                    <a:pt x="231" y="345"/>
                  </a:lnTo>
                  <a:lnTo>
                    <a:pt x="220" y="340"/>
                  </a:lnTo>
                  <a:lnTo>
                    <a:pt x="184" y="277"/>
                  </a:lnTo>
                  <a:lnTo>
                    <a:pt x="149" y="274"/>
                  </a:lnTo>
                  <a:lnTo>
                    <a:pt x="132" y="243"/>
                  </a:lnTo>
                  <a:lnTo>
                    <a:pt x="70" y="184"/>
                  </a:lnTo>
                  <a:lnTo>
                    <a:pt x="34" y="142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9" name="Freeform 13"/>
            <p:cNvSpPr>
              <a:spLocks/>
            </p:cNvSpPr>
            <p:nvPr/>
          </p:nvSpPr>
          <p:spPr bwMode="auto">
            <a:xfrm>
              <a:off x="468" y="1797"/>
              <a:ext cx="97" cy="89"/>
            </a:xfrm>
            <a:custGeom>
              <a:avLst/>
              <a:gdLst>
                <a:gd name="T0" fmla="*/ 8 w 97"/>
                <a:gd name="T1" fmla="*/ 17 h 89"/>
                <a:gd name="T2" fmla="*/ 10 w 97"/>
                <a:gd name="T3" fmla="*/ 17 h 89"/>
                <a:gd name="T4" fmla="*/ 10 w 97"/>
                <a:gd name="T5" fmla="*/ 17 h 89"/>
                <a:gd name="T6" fmla="*/ 7 w 97"/>
                <a:gd name="T7" fmla="*/ 6 h 89"/>
                <a:gd name="T8" fmla="*/ 7 w 97"/>
                <a:gd name="T9" fmla="*/ 3 h 89"/>
                <a:gd name="T10" fmla="*/ 10 w 97"/>
                <a:gd name="T11" fmla="*/ 1 h 89"/>
                <a:gd name="T12" fmla="*/ 12 w 97"/>
                <a:gd name="T13" fmla="*/ 0 h 89"/>
                <a:gd name="T14" fmla="*/ 12 w 97"/>
                <a:gd name="T15" fmla="*/ 0 h 89"/>
                <a:gd name="T16" fmla="*/ 16 w 97"/>
                <a:gd name="T17" fmla="*/ 3 h 89"/>
                <a:gd name="T18" fmla="*/ 23 w 97"/>
                <a:gd name="T19" fmla="*/ 8 h 89"/>
                <a:gd name="T20" fmla="*/ 23 w 97"/>
                <a:gd name="T21" fmla="*/ 11 h 89"/>
                <a:gd name="T22" fmla="*/ 22 w 97"/>
                <a:gd name="T23" fmla="*/ 17 h 89"/>
                <a:gd name="T24" fmla="*/ 22 w 97"/>
                <a:gd name="T25" fmla="*/ 17 h 89"/>
                <a:gd name="T26" fmla="*/ 22 w 97"/>
                <a:gd name="T27" fmla="*/ 17 h 89"/>
                <a:gd name="T28" fmla="*/ 31 w 97"/>
                <a:gd name="T29" fmla="*/ 20 h 89"/>
                <a:gd name="T30" fmla="*/ 31 w 97"/>
                <a:gd name="T31" fmla="*/ 20 h 89"/>
                <a:gd name="T32" fmla="*/ 31 w 97"/>
                <a:gd name="T33" fmla="*/ 20 h 89"/>
                <a:gd name="T34" fmla="*/ 48 w 97"/>
                <a:gd name="T35" fmla="*/ 29 h 89"/>
                <a:gd name="T36" fmla="*/ 52 w 97"/>
                <a:gd name="T37" fmla="*/ 32 h 89"/>
                <a:gd name="T38" fmla="*/ 52 w 97"/>
                <a:gd name="T39" fmla="*/ 32 h 89"/>
                <a:gd name="T40" fmla="*/ 45 w 97"/>
                <a:gd name="T41" fmla="*/ 37 h 89"/>
                <a:gd name="T42" fmla="*/ 44 w 97"/>
                <a:gd name="T43" fmla="*/ 39 h 89"/>
                <a:gd name="T44" fmla="*/ 44 w 97"/>
                <a:gd name="T45" fmla="*/ 39 h 89"/>
                <a:gd name="T46" fmla="*/ 48 w 97"/>
                <a:gd name="T47" fmla="*/ 40 h 89"/>
                <a:gd name="T48" fmla="*/ 53 w 97"/>
                <a:gd name="T49" fmla="*/ 42 h 89"/>
                <a:gd name="T50" fmla="*/ 53 w 97"/>
                <a:gd name="T51" fmla="*/ 42 h 89"/>
                <a:gd name="T52" fmla="*/ 55 w 97"/>
                <a:gd name="T53" fmla="*/ 44 h 89"/>
                <a:gd name="T54" fmla="*/ 61 w 97"/>
                <a:gd name="T55" fmla="*/ 50 h 89"/>
                <a:gd name="T56" fmla="*/ 62 w 97"/>
                <a:gd name="T57" fmla="*/ 51 h 89"/>
                <a:gd name="T58" fmla="*/ 68 w 97"/>
                <a:gd name="T59" fmla="*/ 57 h 89"/>
                <a:gd name="T60" fmla="*/ 68 w 97"/>
                <a:gd name="T61" fmla="*/ 57 h 89"/>
                <a:gd name="T62" fmla="*/ 84 w 97"/>
                <a:gd name="T63" fmla="*/ 67 h 89"/>
                <a:gd name="T64" fmla="*/ 86 w 97"/>
                <a:gd name="T65" fmla="*/ 67 h 89"/>
                <a:gd name="T66" fmla="*/ 87 w 97"/>
                <a:gd name="T67" fmla="*/ 68 h 89"/>
                <a:gd name="T68" fmla="*/ 93 w 97"/>
                <a:gd name="T69" fmla="*/ 84 h 89"/>
                <a:gd name="T70" fmla="*/ 96 w 97"/>
                <a:gd name="T71" fmla="*/ 88 h 89"/>
                <a:gd name="T72" fmla="*/ 96 w 97"/>
                <a:gd name="T73" fmla="*/ 88 h 89"/>
                <a:gd name="T74" fmla="*/ 84 w 97"/>
                <a:gd name="T75" fmla="*/ 87 h 89"/>
                <a:gd name="T76" fmla="*/ 73 w 97"/>
                <a:gd name="T77" fmla="*/ 85 h 89"/>
                <a:gd name="T78" fmla="*/ 73 w 97"/>
                <a:gd name="T79" fmla="*/ 85 h 89"/>
                <a:gd name="T80" fmla="*/ 72 w 97"/>
                <a:gd name="T81" fmla="*/ 81 h 89"/>
                <a:gd name="T82" fmla="*/ 70 w 97"/>
                <a:gd name="T83" fmla="*/ 71 h 89"/>
                <a:gd name="T84" fmla="*/ 70 w 97"/>
                <a:gd name="T85" fmla="*/ 71 h 89"/>
                <a:gd name="T86" fmla="*/ 66 w 97"/>
                <a:gd name="T87" fmla="*/ 68 h 89"/>
                <a:gd name="T88" fmla="*/ 38 w 97"/>
                <a:gd name="T89" fmla="*/ 48 h 89"/>
                <a:gd name="T90" fmla="*/ 38 w 97"/>
                <a:gd name="T91" fmla="*/ 48 h 89"/>
                <a:gd name="T92" fmla="*/ 38 w 97"/>
                <a:gd name="T93" fmla="*/ 48 h 89"/>
                <a:gd name="T94" fmla="*/ 28 w 97"/>
                <a:gd name="T95" fmla="*/ 51 h 89"/>
                <a:gd name="T96" fmla="*/ 27 w 97"/>
                <a:gd name="T97" fmla="*/ 51 h 89"/>
                <a:gd name="T98" fmla="*/ 27 w 97"/>
                <a:gd name="T99" fmla="*/ 51 h 89"/>
                <a:gd name="T100" fmla="*/ 15 w 97"/>
                <a:gd name="T101" fmla="*/ 43 h 89"/>
                <a:gd name="T102" fmla="*/ 10 w 97"/>
                <a:gd name="T103" fmla="*/ 40 h 89"/>
                <a:gd name="T104" fmla="*/ 10 w 97"/>
                <a:gd name="T105" fmla="*/ 40 h 89"/>
                <a:gd name="T106" fmla="*/ 6 w 97"/>
                <a:gd name="T107" fmla="*/ 35 h 89"/>
                <a:gd name="T108" fmla="*/ 2 w 97"/>
                <a:gd name="T109" fmla="*/ 29 h 89"/>
                <a:gd name="T110" fmla="*/ 2 w 97"/>
                <a:gd name="T111" fmla="*/ 29 h 89"/>
                <a:gd name="T112" fmla="*/ 2 w 97"/>
                <a:gd name="T113" fmla="*/ 25 h 89"/>
                <a:gd name="T114" fmla="*/ 0 w 97"/>
                <a:gd name="T115" fmla="*/ 14 h 89"/>
                <a:gd name="T116" fmla="*/ 0 w 97"/>
                <a:gd name="T117" fmla="*/ 14 h 89"/>
                <a:gd name="T118" fmla="*/ 0 w 97"/>
                <a:gd name="T119" fmla="*/ 14 h 89"/>
                <a:gd name="T120" fmla="*/ 0 w 97"/>
                <a:gd name="T121" fmla="*/ 14 h 89"/>
                <a:gd name="T122" fmla="*/ 0 w 97"/>
                <a:gd name="T123" fmla="*/ 14 h 8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97"/>
                <a:gd name="T187" fmla="*/ 0 h 89"/>
                <a:gd name="T188" fmla="*/ 97 w 97"/>
                <a:gd name="T189" fmla="*/ 89 h 8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97" h="89">
                  <a:moveTo>
                    <a:pt x="0" y="14"/>
                  </a:moveTo>
                  <a:lnTo>
                    <a:pt x="0" y="14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3" y="15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6" y="16"/>
                  </a:lnTo>
                  <a:lnTo>
                    <a:pt x="7" y="17"/>
                  </a:lnTo>
                  <a:lnTo>
                    <a:pt x="8" y="17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9" y="15"/>
                  </a:lnTo>
                  <a:lnTo>
                    <a:pt x="9" y="14"/>
                  </a:lnTo>
                  <a:lnTo>
                    <a:pt x="8" y="14"/>
                  </a:lnTo>
                  <a:lnTo>
                    <a:pt x="8" y="13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8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5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7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9" y="5"/>
                  </a:lnTo>
                  <a:lnTo>
                    <a:pt x="20" y="6"/>
                  </a:lnTo>
                  <a:lnTo>
                    <a:pt x="21" y="7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22" y="12"/>
                  </a:lnTo>
                  <a:lnTo>
                    <a:pt x="22" y="13"/>
                  </a:lnTo>
                  <a:lnTo>
                    <a:pt x="22" y="14"/>
                  </a:lnTo>
                  <a:lnTo>
                    <a:pt x="22" y="15"/>
                  </a:lnTo>
                  <a:lnTo>
                    <a:pt x="22" y="16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4" y="18"/>
                  </a:lnTo>
                  <a:lnTo>
                    <a:pt x="25" y="18"/>
                  </a:lnTo>
                  <a:lnTo>
                    <a:pt x="26" y="18"/>
                  </a:lnTo>
                  <a:lnTo>
                    <a:pt x="26" y="19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30" y="19"/>
                  </a:lnTo>
                  <a:lnTo>
                    <a:pt x="31" y="19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2" y="21"/>
                  </a:lnTo>
                  <a:lnTo>
                    <a:pt x="33" y="21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5" y="22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7" y="23"/>
                  </a:lnTo>
                  <a:lnTo>
                    <a:pt x="38" y="23"/>
                  </a:lnTo>
                  <a:lnTo>
                    <a:pt x="38" y="24"/>
                  </a:lnTo>
                  <a:lnTo>
                    <a:pt x="39" y="24"/>
                  </a:lnTo>
                  <a:lnTo>
                    <a:pt x="40" y="25"/>
                  </a:lnTo>
                  <a:lnTo>
                    <a:pt x="41" y="26"/>
                  </a:lnTo>
                  <a:lnTo>
                    <a:pt x="42" y="26"/>
                  </a:lnTo>
                  <a:lnTo>
                    <a:pt x="43" y="27"/>
                  </a:lnTo>
                  <a:lnTo>
                    <a:pt x="44" y="27"/>
                  </a:lnTo>
                  <a:lnTo>
                    <a:pt x="45" y="28"/>
                  </a:lnTo>
                  <a:lnTo>
                    <a:pt x="46" y="28"/>
                  </a:lnTo>
                  <a:lnTo>
                    <a:pt x="47" y="29"/>
                  </a:lnTo>
                  <a:lnTo>
                    <a:pt x="48" y="29"/>
                  </a:lnTo>
                  <a:lnTo>
                    <a:pt x="49" y="30"/>
                  </a:lnTo>
                  <a:lnTo>
                    <a:pt x="50" y="31"/>
                  </a:lnTo>
                  <a:lnTo>
                    <a:pt x="51" y="31"/>
                  </a:lnTo>
                  <a:lnTo>
                    <a:pt x="52" y="32"/>
                  </a:lnTo>
                  <a:lnTo>
                    <a:pt x="51" y="32"/>
                  </a:lnTo>
                  <a:lnTo>
                    <a:pt x="50" y="33"/>
                  </a:lnTo>
                  <a:lnTo>
                    <a:pt x="49" y="33"/>
                  </a:lnTo>
                  <a:lnTo>
                    <a:pt x="48" y="34"/>
                  </a:lnTo>
                  <a:lnTo>
                    <a:pt x="48" y="35"/>
                  </a:lnTo>
                  <a:lnTo>
                    <a:pt x="47" y="35"/>
                  </a:lnTo>
                  <a:lnTo>
                    <a:pt x="46" y="35"/>
                  </a:lnTo>
                  <a:lnTo>
                    <a:pt x="46" y="36"/>
                  </a:lnTo>
                  <a:lnTo>
                    <a:pt x="45" y="37"/>
                  </a:lnTo>
                  <a:lnTo>
                    <a:pt x="44" y="37"/>
                  </a:lnTo>
                  <a:lnTo>
                    <a:pt x="44" y="38"/>
                  </a:lnTo>
                  <a:lnTo>
                    <a:pt x="44" y="39"/>
                  </a:lnTo>
                  <a:lnTo>
                    <a:pt x="45" y="39"/>
                  </a:lnTo>
                  <a:lnTo>
                    <a:pt x="46" y="39"/>
                  </a:lnTo>
                  <a:lnTo>
                    <a:pt x="46" y="40"/>
                  </a:lnTo>
                  <a:lnTo>
                    <a:pt x="47" y="40"/>
                  </a:lnTo>
                  <a:lnTo>
                    <a:pt x="48" y="40"/>
                  </a:lnTo>
                  <a:lnTo>
                    <a:pt x="48" y="41"/>
                  </a:lnTo>
                  <a:lnTo>
                    <a:pt x="49" y="41"/>
                  </a:lnTo>
                  <a:lnTo>
                    <a:pt x="50" y="41"/>
                  </a:lnTo>
                  <a:lnTo>
                    <a:pt x="51" y="41"/>
                  </a:lnTo>
                  <a:lnTo>
                    <a:pt x="52" y="42"/>
                  </a:lnTo>
                  <a:lnTo>
                    <a:pt x="53" y="42"/>
                  </a:lnTo>
                  <a:lnTo>
                    <a:pt x="54" y="43"/>
                  </a:lnTo>
                  <a:lnTo>
                    <a:pt x="55" y="44"/>
                  </a:lnTo>
                  <a:lnTo>
                    <a:pt x="56" y="45"/>
                  </a:lnTo>
                  <a:lnTo>
                    <a:pt x="57" y="46"/>
                  </a:lnTo>
                  <a:lnTo>
                    <a:pt x="58" y="47"/>
                  </a:lnTo>
                  <a:lnTo>
                    <a:pt x="59" y="48"/>
                  </a:lnTo>
                  <a:lnTo>
                    <a:pt x="60" y="49"/>
                  </a:lnTo>
                  <a:lnTo>
                    <a:pt x="61" y="50"/>
                  </a:lnTo>
                  <a:lnTo>
                    <a:pt x="62" y="51"/>
                  </a:lnTo>
                  <a:lnTo>
                    <a:pt x="63" y="51"/>
                  </a:lnTo>
                  <a:lnTo>
                    <a:pt x="63" y="52"/>
                  </a:lnTo>
                  <a:lnTo>
                    <a:pt x="64" y="52"/>
                  </a:lnTo>
                  <a:lnTo>
                    <a:pt x="64" y="53"/>
                  </a:lnTo>
                  <a:lnTo>
                    <a:pt x="65" y="54"/>
                  </a:lnTo>
                  <a:lnTo>
                    <a:pt x="66" y="55"/>
                  </a:lnTo>
                  <a:lnTo>
                    <a:pt x="67" y="55"/>
                  </a:lnTo>
                  <a:lnTo>
                    <a:pt x="67" y="56"/>
                  </a:lnTo>
                  <a:lnTo>
                    <a:pt x="68" y="56"/>
                  </a:lnTo>
                  <a:lnTo>
                    <a:pt x="68" y="57"/>
                  </a:lnTo>
                  <a:lnTo>
                    <a:pt x="69" y="58"/>
                  </a:lnTo>
                  <a:lnTo>
                    <a:pt x="70" y="58"/>
                  </a:lnTo>
                  <a:lnTo>
                    <a:pt x="70" y="59"/>
                  </a:lnTo>
                  <a:lnTo>
                    <a:pt x="71" y="59"/>
                  </a:lnTo>
                  <a:lnTo>
                    <a:pt x="72" y="59"/>
                  </a:lnTo>
                  <a:lnTo>
                    <a:pt x="72" y="60"/>
                  </a:lnTo>
                  <a:lnTo>
                    <a:pt x="73" y="61"/>
                  </a:lnTo>
                  <a:lnTo>
                    <a:pt x="74" y="61"/>
                  </a:lnTo>
                  <a:lnTo>
                    <a:pt x="75" y="62"/>
                  </a:lnTo>
                  <a:lnTo>
                    <a:pt x="76" y="62"/>
                  </a:lnTo>
                  <a:lnTo>
                    <a:pt x="76" y="63"/>
                  </a:lnTo>
                  <a:lnTo>
                    <a:pt x="77" y="63"/>
                  </a:lnTo>
                  <a:lnTo>
                    <a:pt x="78" y="64"/>
                  </a:lnTo>
                  <a:lnTo>
                    <a:pt x="79" y="64"/>
                  </a:lnTo>
                  <a:lnTo>
                    <a:pt x="79" y="65"/>
                  </a:lnTo>
                  <a:lnTo>
                    <a:pt x="80" y="65"/>
                  </a:lnTo>
                  <a:lnTo>
                    <a:pt x="81" y="65"/>
                  </a:lnTo>
                  <a:lnTo>
                    <a:pt x="82" y="66"/>
                  </a:lnTo>
                  <a:lnTo>
                    <a:pt x="83" y="66"/>
                  </a:lnTo>
                  <a:lnTo>
                    <a:pt x="84" y="67"/>
                  </a:lnTo>
                  <a:lnTo>
                    <a:pt x="85" y="67"/>
                  </a:lnTo>
                  <a:lnTo>
                    <a:pt x="86" y="67"/>
                  </a:lnTo>
                  <a:lnTo>
                    <a:pt x="87" y="67"/>
                  </a:lnTo>
                  <a:lnTo>
                    <a:pt x="87" y="68"/>
                  </a:lnTo>
                  <a:lnTo>
                    <a:pt x="87" y="69"/>
                  </a:lnTo>
                  <a:lnTo>
                    <a:pt x="87" y="70"/>
                  </a:lnTo>
                  <a:lnTo>
                    <a:pt x="87" y="71"/>
                  </a:lnTo>
                  <a:lnTo>
                    <a:pt x="88" y="72"/>
                  </a:lnTo>
                  <a:lnTo>
                    <a:pt x="88" y="73"/>
                  </a:lnTo>
                  <a:lnTo>
                    <a:pt x="88" y="74"/>
                  </a:lnTo>
                  <a:lnTo>
                    <a:pt x="88" y="75"/>
                  </a:lnTo>
                  <a:lnTo>
                    <a:pt x="89" y="75"/>
                  </a:lnTo>
                  <a:lnTo>
                    <a:pt x="89" y="76"/>
                  </a:lnTo>
                  <a:lnTo>
                    <a:pt x="89" y="77"/>
                  </a:lnTo>
                  <a:lnTo>
                    <a:pt x="90" y="77"/>
                  </a:lnTo>
                  <a:lnTo>
                    <a:pt x="90" y="78"/>
                  </a:lnTo>
                  <a:lnTo>
                    <a:pt x="90" y="79"/>
                  </a:lnTo>
                  <a:lnTo>
                    <a:pt x="91" y="80"/>
                  </a:lnTo>
                  <a:lnTo>
                    <a:pt x="92" y="81"/>
                  </a:lnTo>
                  <a:lnTo>
                    <a:pt x="92" y="82"/>
                  </a:lnTo>
                  <a:lnTo>
                    <a:pt x="92" y="83"/>
                  </a:lnTo>
                  <a:lnTo>
                    <a:pt x="93" y="83"/>
                  </a:lnTo>
                  <a:lnTo>
                    <a:pt x="93" y="84"/>
                  </a:lnTo>
                  <a:lnTo>
                    <a:pt x="94" y="84"/>
                  </a:lnTo>
                  <a:lnTo>
                    <a:pt x="94" y="85"/>
                  </a:lnTo>
                  <a:lnTo>
                    <a:pt x="94" y="86"/>
                  </a:lnTo>
                  <a:lnTo>
                    <a:pt x="95" y="86"/>
                  </a:lnTo>
                  <a:lnTo>
                    <a:pt x="95" y="87"/>
                  </a:lnTo>
                  <a:lnTo>
                    <a:pt x="96" y="87"/>
                  </a:lnTo>
                  <a:lnTo>
                    <a:pt x="96" y="88"/>
                  </a:lnTo>
                  <a:lnTo>
                    <a:pt x="95" y="88"/>
                  </a:lnTo>
                  <a:lnTo>
                    <a:pt x="94" y="88"/>
                  </a:lnTo>
                  <a:lnTo>
                    <a:pt x="93" y="87"/>
                  </a:lnTo>
                  <a:lnTo>
                    <a:pt x="92" y="87"/>
                  </a:lnTo>
                  <a:lnTo>
                    <a:pt x="91" y="87"/>
                  </a:lnTo>
                  <a:lnTo>
                    <a:pt x="90" y="87"/>
                  </a:lnTo>
                  <a:lnTo>
                    <a:pt x="89" y="87"/>
                  </a:lnTo>
                  <a:lnTo>
                    <a:pt x="88" y="87"/>
                  </a:lnTo>
                  <a:lnTo>
                    <a:pt x="87" y="87"/>
                  </a:lnTo>
                  <a:lnTo>
                    <a:pt x="86" y="87"/>
                  </a:lnTo>
                  <a:lnTo>
                    <a:pt x="85" y="87"/>
                  </a:lnTo>
                  <a:lnTo>
                    <a:pt x="84" y="87"/>
                  </a:lnTo>
                  <a:lnTo>
                    <a:pt x="83" y="86"/>
                  </a:lnTo>
                  <a:lnTo>
                    <a:pt x="82" y="86"/>
                  </a:lnTo>
                  <a:lnTo>
                    <a:pt x="81" y="86"/>
                  </a:lnTo>
                  <a:lnTo>
                    <a:pt x="80" y="86"/>
                  </a:lnTo>
                  <a:lnTo>
                    <a:pt x="79" y="86"/>
                  </a:lnTo>
                  <a:lnTo>
                    <a:pt x="78" y="86"/>
                  </a:lnTo>
                  <a:lnTo>
                    <a:pt x="77" y="86"/>
                  </a:lnTo>
                  <a:lnTo>
                    <a:pt x="76" y="85"/>
                  </a:lnTo>
                  <a:lnTo>
                    <a:pt x="75" y="85"/>
                  </a:lnTo>
                  <a:lnTo>
                    <a:pt x="74" y="85"/>
                  </a:lnTo>
                  <a:lnTo>
                    <a:pt x="73" y="85"/>
                  </a:lnTo>
                  <a:lnTo>
                    <a:pt x="73" y="84"/>
                  </a:lnTo>
                  <a:lnTo>
                    <a:pt x="73" y="83"/>
                  </a:lnTo>
                  <a:lnTo>
                    <a:pt x="72" y="82"/>
                  </a:lnTo>
                  <a:lnTo>
                    <a:pt x="72" y="81"/>
                  </a:lnTo>
                  <a:lnTo>
                    <a:pt x="72" y="80"/>
                  </a:lnTo>
                  <a:lnTo>
                    <a:pt x="72" y="79"/>
                  </a:lnTo>
                  <a:lnTo>
                    <a:pt x="72" y="78"/>
                  </a:lnTo>
                  <a:lnTo>
                    <a:pt x="72" y="77"/>
                  </a:lnTo>
                  <a:lnTo>
                    <a:pt x="72" y="76"/>
                  </a:lnTo>
                  <a:lnTo>
                    <a:pt x="71" y="75"/>
                  </a:lnTo>
                  <a:lnTo>
                    <a:pt x="71" y="74"/>
                  </a:lnTo>
                  <a:lnTo>
                    <a:pt x="71" y="73"/>
                  </a:lnTo>
                  <a:lnTo>
                    <a:pt x="71" y="72"/>
                  </a:lnTo>
                  <a:lnTo>
                    <a:pt x="70" y="72"/>
                  </a:lnTo>
                  <a:lnTo>
                    <a:pt x="70" y="71"/>
                  </a:lnTo>
                  <a:lnTo>
                    <a:pt x="68" y="70"/>
                  </a:lnTo>
                  <a:lnTo>
                    <a:pt x="68" y="69"/>
                  </a:lnTo>
                  <a:lnTo>
                    <a:pt x="67" y="69"/>
                  </a:lnTo>
                  <a:lnTo>
                    <a:pt x="66" y="68"/>
                  </a:lnTo>
                  <a:lnTo>
                    <a:pt x="65" y="67"/>
                  </a:lnTo>
                  <a:lnTo>
                    <a:pt x="64" y="66"/>
                  </a:lnTo>
                  <a:lnTo>
                    <a:pt x="63" y="66"/>
                  </a:lnTo>
                  <a:lnTo>
                    <a:pt x="62" y="65"/>
                  </a:lnTo>
                  <a:lnTo>
                    <a:pt x="61" y="64"/>
                  </a:lnTo>
                  <a:lnTo>
                    <a:pt x="60" y="63"/>
                  </a:lnTo>
                  <a:lnTo>
                    <a:pt x="59" y="63"/>
                  </a:lnTo>
                  <a:lnTo>
                    <a:pt x="58" y="62"/>
                  </a:lnTo>
                  <a:lnTo>
                    <a:pt x="56" y="61"/>
                  </a:lnTo>
                  <a:lnTo>
                    <a:pt x="56" y="60"/>
                  </a:lnTo>
                  <a:lnTo>
                    <a:pt x="54" y="59"/>
                  </a:lnTo>
                  <a:lnTo>
                    <a:pt x="53" y="59"/>
                  </a:lnTo>
                  <a:lnTo>
                    <a:pt x="52" y="58"/>
                  </a:lnTo>
                  <a:lnTo>
                    <a:pt x="51" y="57"/>
                  </a:lnTo>
                  <a:lnTo>
                    <a:pt x="50" y="56"/>
                  </a:lnTo>
                  <a:lnTo>
                    <a:pt x="49" y="55"/>
                  </a:lnTo>
                  <a:lnTo>
                    <a:pt x="48" y="55"/>
                  </a:lnTo>
                  <a:lnTo>
                    <a:pt x="47" y="54"/>
                  </a:lnTo>
                  <a:lnTo>
                    <a:pt x="46" y="53"/>
                  </a:lnTo>
                  <a:lnTo>
                    <a:pt x="44" y="52"/>
                  </a:lnTo>
                  <a:lnTo>
                    <a:pt x="42" y="51"/>
                  </a:lnTo>
                  <a:lnTo>
                    <a:pt x="42" y="50"/>
                  </a:lnTo>
                  <a:lnTo>
                    <a:pt x="41" y="50"/>
                  </a:lnTo>
                  <a:lnTo>
                    <a:pt x="40" y="49"/>
                  </a:lnTo>
                  <a:lnTo>
                    <a:pt x="39" y="49"/>
                  </a:lnTo>
                  <a:lnTo>
                    <a:pt x="38" y="48"/>
                  </a:lnTo>
                  <a:lnTo>
                    <a:pt x="37" y="48"/>
                  </a:lnTo>
                  <a:lnTo>
                    <a:pt x="37" y="49"/>
                  </a:lnTo>
                  <a:lnTo>
                    <a:pt x="36" y="49"/>
                  </a:lnTo>
                  <a:lnTo>
                    <a:pt x="35" y="49"/>
                  </a:lnTo>
                  <a:lnTo>
                    <a:pt x="34" y="49"/>
                  </a:lnTo>
                  <a:lnTo>
                    <a:pt x="33" y="49"/>
                  </a:lnTo>
                  <a:lnTo>
                    <a:pt x="32" y="50"/>
                  </a:lnTo>
                  <a:lnTo>
                    <a:pt x="31" y="50"/>
                  </a:lnTo>
                  <a:lnTo>
                    <a:pt x="30" y="50"/>
                  </a:lnTo>
                  <a:lnTo>
                    <a:pt x="29" y="51"/>
                  </a:lnTo>
                  <a:lnTo>
                    <a:pt x="28" y="51"/>
                  </a:lnTo>
                  <a:lnTo>
                    <a:pt x="27" y="51"/>
                  </a:lnTo>
                  <a:lnTo>
                    <a:pt x="26" y="51"/>
                  </a:lnTo>
                  <a:lnTo>
                    <a:pt x="25" y="50"/>
                  </a:lnTo>
                  <a:lnTo>
                    <a:pt x="24" y="49"/>
                  </a:lnTo>
                  <a:lnTo>
                    <a:pt x="23" y="49"/>
                  </a:lnTo>
                  <a:lnTo>
                    <a:pt x="22" y="48"/>
                  </a:lnTo>
                  <a:lnTo>
                    <a:pt x="21" y="47"/>
                  </a:lnTo>
                  <a:lnTo>
                    <a:pt x="20" y="46"/>
                  </a:lnTo>
                  <a:lnTo>
                    <a:pt x="19" y="46"/>
                  </a:lnTo>
                  <a:lnTo>
                    <a:pt x="18" y="45"/>
                  </a:lnTo>
                  <a:lnTo>
                    <a:pt x="17" y="45"/>
                  </a:lnTo>
                  <a:lnTo>
                    <a:pt x="16" y="44"/>
                  </a:lnTo>
                  <a:lnTo>
                    <a:pt x="15" y="43"/>
                  </a:lnTo>
                  <a:lnTo>
                    <a:pt x="14" y="43"/>
                  </a:lnTo>
                  <a:lnTo>
                    <a:pt x="14" y="42"/>
                  </a:lnTo>
                  <a:lnTo>
                    <a:pt x="13" y="42"/>
                  </a:lnTo>
                  <a:lnTo>
                    <a:pt x="13" y="41"/>
                  </a:lnTo>
                  <a:lnTo>
                    <a:pt x="12" y="41"/>
                  </a:lnTo>
                  <a:lnTo>
                    <a:pt x="11" y="41"/>
                  </a:lnTo>
                  <a:lnTo>
                    <a:pt x="11" y="40"/>
                  </a:lnTo>
                  <a:lnTo>
                    <a:pt x="10" y="40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9" y="38"/>
                  </a:lnTo>
                  <a:lnTo>
                    <a:pt x="8" y="38"/>
                  </a:lnTo>
                  <a:lnTo>
                    <a:pt x="8" y="37"/>
                  </a:lnTo>
                  <a:lnTo>
                    <a:pt x="8" y="36"/>
                  </a:lnTo>
                  <a:lnTo>
                    <a:pt x="7" y="36"/>
                  </a:lnTo>
                  <a:lnTo>
                    <a:pt x="7" y="35"/>
                  </a:lnTo>
                  <a:lnTo>
                    <a:pt x="6" y="35"/>
                  </a:lnTo>
                  <a:lnTo>
                    <a:pt x="6" y="34"/>
                  </a:lnTo>
                  <a:lnTo>
                    <a:pt x="5" y="33"/>
                  </a:lnTo>
                  <a:lnTo>
                    <a:pt x="4" y="32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2" y="27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4"/>
                  </a:lnTo>
                  <a:lnTo>
                    <a:pt x="2" y="23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0" y="14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60" name="Freeform 14"/>
            <p:cNvSpPr>
              <a:spLocks/>
            </p:cNvSpPr>
            <p:nvPr/>
          </p:nvSpPr>
          <p:spPr bwMode="auto">
            <a:xfrm>
              <a:off x="1496" y="2410"/>
              <a:ext cx="181" cy="235"/>
            </a:xfrm>
            <a:custGeom>
              <a:avLst/>
              <a:gdLst>
                <a:gd name="T0" fmla="*/ 118 w 181"/>
                <a:gd name="T1" fmla="*/ 119 h 235"/>
                <a:gd name="T2" fmla="*/ 110 w 181"/>
                <a:gd name="T3" fmla="*/ 77 h 235"/>
                <a:gd name="T4" fmla="*/ 113 w 181"/>
                <a:gd name="T5" fmla="*/ 60 h 235"/>
                <a:gd name="T6" fmla="*/ 108 w 181"/>
                <a:gd name="T7" fmla="*/ 54 h 235"/>
                <a:gd name="T8" fmla="*/ 96 w 181"/>
                <a:gd name="T9" fmla="*/ 26 h 235"/>
                <a:gd name="T10" fmla="*/ 100 w 181"/>
                <a:gd name="T11" fmla="*/ 17 h 235"/>
                <a:gd name="T12" fmla="*/ 88 w 181"/>
                <a:gd name="T13" fmla="*/ 12 h 235"/>
                <a:gd name="T14" fmla="*/ 83 w 181"/>
                <a:gd name="T15" fmla="*/ 0 h 235"/>
                <a:gd name="T16" fmla="*/ 65 w 181"/>
                <a:gd name="T17" fmla="*/ 3 h 235"/>
                <a:gd name="T18" fmla="*/ 63 w 181"/>
                <a:gd name="T19" fmla="*/ 23 h 235"/>
                <a:gd name="T20" fmla="*/ 54 w 181"/>
                <a:gd name="T21" fmla="*/ 23 h 235"/>
                <a:gd name="T22" fmla="*/ 52 w 181"/>
                <a:gd name="T23" fmla="*/ 6 h 235"/>
                <a:gd name="T24" fmla="*/ 32 w 181"/>
                <a:gd name="T25" fmla="*/ 11 h 235"/>
                <a:gd name="T26" fmla="*/ 21 w 181"/>
                <a:gd name="T27" fmla="*/ 34 h 235"/>
                <a:gd name="T28" fmla="*/ 30 w 181"/>
                <a:gd name="T29" fmla="*/ 43 h 235"/>
                <a:gd name="T30" fmla="*/ 0 w 181"/>
                <a:gd name="T31" fmla="*/ 70 h 235"/>
                <a:gd name="T32" fmla="*/ 0 w 181"/>
                <a:gd name="T33" fmla="*/ 85 h 235"/>
                <a:gd name="T34" fmla="*/ 35 w 181"/>
                <a:gd name="T35" fmla="*/ 94 h 235"/>
                <a:gd name="T36" fmla="*/ 42 w 181"/>
                <a:gd name="T37" fmla="*/ 85 h 235"/>
                <a:gd name="T38" fmla="*/ 46 w 181"/>
                <a:gd name="T39" fmla="*/ 83 h 235"/>
                <a:gd name="T40" fmla="*/ 48 w 181"/>
                <a:gd name="T41" fmla="*/ 92 h 235"/>
                <a:gd name="T42" fmla="*/ 72 w 181"/>
                <a:gd name="T43" fmla="*/ 100 h 235"/>
                <a:gd name="T44" fmla="*/ 74 w 181"/>
                <a:gd name="T45" fmla="*/ 134 h 235"/>
                <a:gd name="T46" fmla="*/ 88 w 181"/>
                <a:gd name="T47" fmla="*/ 142 h 235"/>
                <a:gd name="T48" fmla="*/ 81 w 181"/>
                <a:gd name="T49" fmla="*/ 160 h 235"/>
                <a:gd name="T50" fmla="*/ 90 w 181"/>
                <a:gd name="T51" fmla="*/ 188 h 235"/>
                <a:gd name="T52" fmla="*/ 103 w 181"/>
                <a:gd name="T53" fmla="*/ 192 h 235"/>
                <a:gd name="T54" fmla="*/ 110 w 181"/>
                <a:gd name="T55" fmla="*/ 200 h 235"/>
                <a:gd name="T56" fmla="*/ 128 w 181"/>
                <a:gd name="T57" fmla="*/ 214 h 235"/>
                <a:gd name="T58" fmla="*/ 144 w 181"/>
                <a:gd name="T59" fmla="*/ 211 h 235"/>
                <a:gd name="T60" fmla="*/ 146 w 181"/>
                <a:gd name="T61" fmla="*/ 219 h 235"/>
                <a:gd name="T62" fmla="*/ 146 w 181"/>
                <a:gd name="T63" fmla="*/ 231 h 235"/>
                <a:gd name="T64" fmla="*/ 160 w 181"/>
                <a:gd name="T65" fmla="*/ 232 h 235"/>
                <a:gd name="T66" fmla="*/ 172 w 181"/>
                <a:gd name="T67" fmla="*/ 234 h 235"/>
                <a:gd name="T68" fmla="*/ 173 w 181"/>
                <a:gd name="T69" fmla="*/ 217 h 235"/>
                <a:gd name="T70" fmla="*/ 166 w 181"/>
                <a:gd name="T71" fmla="*/ 210 h 235"/>
                <a:gd name="T72" fmla="*/ 153 w 181"/>
                <a:gd name="T73" fmla="*/ 206 h 235"/>
                <a:gd name="T74" fmla="*/ 166 w 181"/>
                <a:gd name="T75" fmla="*/ 168 h 235"/>
                <a:gd name="T76" fmla="*/ 180 w 181"/>
                <a:gd name="T77" fmla="*/ 160 h 235"/>
                <a:gd name="T78" fmla="*/ 175 w 181"/>
                <a:gd name="T79" fmla="*/ 151 h 235"/>
                <a:gd name="T80" fmla="*/ 121 w 181"/>
                <a:gd name="T81" fmla="*/ 134 h 235"/>
                <a:gd name="T82" fmla="*/ 118 w 181"/>
                <a:gd name="T83" fmla="*/ 119 h 23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81"/>
                <a:gd name="T127" fmla="*/ 0 h 235"/>
                <a:gd name="T128" fmla="*/ 181 w 181"/>
                <a:gd name="T129" fmla="*/ 235 h 23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81" h="235">
                  <a:moveTo>
                    <a:pt x="118" y="119"/>
                  </a:moveTo>
                  <a:lnTo>
                    <a:pt x="110" y="77"/>
                  </a:lnTo>
                  <a:lnTo>
                    <a:pt x="113" y="60"/>
                  </a:lnTo>
                  <a:lnTo>
                    <a:pt x="108" y="54"/>
                  </a:lnTo>
                  <a:lnTo>
                    <a:pt x="96" y="26"/>
                  </a:lnTo>
                  <a:lnTo>
                    <a:pt x="100" y="17"/>
                  </a:lnTo>
                  <a:lnTo>
                    <a:pt x="88" y="12"/>
                  </a:lnTo>
                  <a:lnTo>
                    <a:pt x="83" y="0"/>
                  </a:lnTo>
                  <a:lnTo>
                    <a:pt x="65" y="3"/>
                  </a:lnTo>
                  <a:lnTo>
                    <a:pt x="63" y="23"/>
                  </a:lnTo>
                  <a:lnTo>
                    <a:pt x="54" y="23"/>
                  </a:lnTo>
                  <a:lnTo>
                    <a:pt x="52" y="6"/>
                  </a:lnTo>
                  <a:lnTo>
                    <a:pt x="32" y="11"/>
                  </a:lnTo>
                  <a:lnTo>
                    <a:pt x="21" y="34"/>
                  </a:lnTo>
                  <a:lnTo>
                    <a:pt x="30" y="43"/>
                  </a:lnTo>
                  <a:lnTo>
                    <a:pt x="0" y="70"/>
                  </a:lnTo>
                  <a:lnTo>
                    <a:pt x="0" y="85"/>
                  </a:lnTo>
                  <a:lnTo>
                    <a:pt x="35" y="94"/>
                  </a:lnTo>
                  <a:lnTo>
                    <a:pt x="42" y="85"/>
                  </a:lnTo>
                  <a:lnTo>
                    <a:pt x="46" y="83"/>
                  </a:lnTo>
                  <a:lnTo>
                    <a:pt x="48" y="92"/>
                  </a:lnTo>
                  <a:lnTo>
                    <a:pt x="72" y="100"/>
                  </a:lnTo>
                  <a:lnTo>
                    <a:pt x="74" y="134"/>
                  </a:lnTo>
                  <a:lnTo>
                    <a:pt x="88" y="142"/>
                  </a:lnTo>
                  <a:lnTo>
                    <a:pt x="81" y="160"/>
                  </a:lnTo>
                  <a:lnTo>
                    <a:pt x="90" y="188"/>
                  </a:lnTo>
                  <a:lnTo>
                    <a:pt x="103" y="192"/>
                  </a:lnTo>
                  <a:lnTo>
                    <a:pt x="110" y="200"/>
                  </a:lnTo>
                  <a:lnTo>
                    <a:pt x="128" y="214"/>
                  </a:lnTo>
                  <a:lnTo>
                    <a:pt x="144" y="211"/>
                  </a:lnTo>
                  <a:lnTo>
                    <a:pt x="146" y="219"/>
                  </a:lnTo>
                  <a:lnTo>
                    <a:pt x="146" y="231"/>
                  </a:lnTo>
                  <a:lnTo>
                    <a:pt x="160" y="232"/>
                  </a:lnTo>
                  <a:lnTo>
                    <a:pt x="172" y="234"/>
                  </a:lnTo>
                  <a:lnTo>
                    <a:pt x="173" y="217"/>
                  </a:lnTo>
                  <a:lnTo>
                    <a:pt x="166" y="210"/>
                  </a:lnTo>
                  <a:lnTo>
                    <a:pt x="153" y="206"/>
                  </a:lnTo>
                  <a:lnTo>
                    <a:pt x="166" y="168"/>
                  </a:lnTo>
                  <a:lnTo>
                    <a:pt x="180" y="160"/>
                  </a:lnTo>
                  <a:lnTo>
                    <a:pt x="175" y="151"/>
                  </a:lnTo>
                  <a:lnTo>
                    <a:pt x="121" y="134"/>
                  </a:lnTo>
                  <a:lnTo>
                    <a:pt x="118" y="119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61" name="Freeform 15"/>
            <p:cNvSpPr>
              <a:spLocks/>
            </p:cNvSpPr>
            <p:nvPr/>
          </p:nvSpPr>
          <p:spPr bwMode="auto">
            <a:xfrm>
              <a:off x="1529" y="3026"/>
              <a:ext cx="8" cy="10"/>
            </a:xfrm>
            <a:custGeom>
              <a:avLst/>
              <a:gdLst>
                <a:gd name="T0" fmla="*/ 0 w 8"/>
                <a:gd name="T1" fmla="*/ 0 h 10"/>
                <a:gd name="T2" fmla="*/ 5 w 8"/>
                <a:gd name="T3" fmla="*/ 0 h 10"/>
                <a:gd name="T4" fmla="*/ 7 w 8"/>
                <a:gd name="T5" fmla="*/ 9 h 10"/>
                <a:gd name="T6" fmla="*/ 1 w 8"/>
                <a:gd name="T7" fmla="*/ 9 h 10"/>
                <a:gd name="T8" fmla="*/ 0 w 8"/>
                <a:gd name="T9" fmla="*/ 0 h 10"/>
                <a:gd name="T10" fmla="*/ 0 w 8"/>
                <a:gd name="T11" fmla="*/ 0 h 1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"/>
                <a:gd name="T19" fmla="*/ 0 h 10"/>
                <a:gd name="T20" fmla="*/ 8 w 8"/>
                <a:gd name="T21" fmla="*/ 10 h 1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" h="10">
                  <a:moveTo>
                    <a:pt x="0" y="0"/>
                  </a:moveTo>
                  <a:lnTo>
                    <a:pt x="5" y="0"/>
                  </a:lnTo>
                  <a:lnTo>
                    <a:pt x="7" y="9"/>
                  </a:lnTo>
                  <a:lnTo>
                    <a:pt x="1" y="9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62" name="Freeform 16"/>
            <p:cNvSpPr>
              <a:spLocks/>
            </p:cNvSpPr>
            <p:nvPr/>
          </p:nvSpPr>
          <p:spPr bwMode="auto">
            <a:xfrm>
              <a:off x="1526" y="3057"/>
              <a:ext cx="9" cy="14"/>
            </a:xfrm>
            <a:custGeom>
              <a:avLst/>
              <a:gdLst>
                <a:gd name="T0" fmla="*/ 0 w 9"/>
                <a:gd name="T1" fmla="*/ 9 h 14"/>
                <a:gd name="T2" fmla="*/ 8 w 9"/>
                <a:gd name="T3" fmla="*/ 13 h 14"/>
                <a:gd name="T4" fmla="*/ 6 w 9"/>
                <a:gd name="T5" fmla="*/ 0 h 14"/>
                <a:gd name="T6" fmla="*/ 2 w 9"/>
                <a:gd name="T7" fmla="*/ 0 h 14"/>
                <a:gd name="T8" fmla="*/ 0 w 9"/>
                <a:gd name="T9" fmla="*/ 9 h 14"/>
                <a:gd name="T10" fmla="*/ 0 w 9"/>
                <a:gd name="T11" fmla="*/ 9 h 14"/>
                <a:gd name="T12" fmla="*/ 0 w 9"/>
                <a:gd name="T13" fmla="*/ 9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4"/>
                <a:gd name="T23" fmla="*/ 9 w 9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4">
                  <a:moveTo>
                    <a:pt x="0" y="9"/>
                  </a:moveTo>
                  <a:lnTo>
                    <a:pt x="8" y="13"/>
                  </a:lnTo>
                  <a:lnTo>
                    <a:pt x="6" y="0"/>
                  </a:lnTo>
                  <a:lnTo>
                    <a:pt x="2" y="0"/>
                  </a:lnTo>
                  <a:lnTo>
                    <a:pt x="0" y="9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63" name="Freeform 17"/>
            <p:cNvSpPr>
              <a:spLocks/>
            </p:cNvSpPr>
            <p:nvPr/>
          </p:nvSpPr>
          <p:spPr bwMode="auto">
            <a:xfrm>
              <a:off x="1492" y="3112"/>
              <a:ext cx="15" cy="26"/>
            </a:xfrm>
            <a:custGeom>
              <a:avLst/>
              <a:gdLst>
                <a:gd name="T0" fmla="*/ 3 w 15"/>
                <a:gd name="T1" fmla="*/ 0 h 26"/>
                <a:gd name="T2" fmla="*/ 10 w 15"/>
                <a:gd name="T3" fmla="*/ 0 h 26"/>
                <a:gd name="T4" fmla="*/ 14 w 15"/>
                <a:gd name="T5" fmla="*/ 14 h 26"/>
                <a:gd name="T6" fmla="*/ 9 w 15"/>
                <a:gd name="T7" fmla="*/ 25 h 26"/>
                <a:gd name="T8" fmla="*/ 7 w 15"/>
                <a:gd name="T9" fmla="*/ 14 h 26"/>
                <a:gd name="T10" fmla="*/ 0 w 15"/>
                <a:gd name="T11" fmla="*/ 17 h 26"/>
                <a:gd name="T12" fmla="*/ 4 w 15"/>
                <a:gd name="T13" fmla="*/ 0 h 26"/>
                <a:gd name="T14" fmla="*/ 3 w 15"/>
                <a:gd name="T15" fmla="*/ 0 h 2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5"/>
                <a:gd name="T25" fmla="*/ 0 h 26"/>
                <a:gd name="T26" fmla="*/ 15 w 15"/>
                <a:gd name="T27" fmla="*/ 26 h 2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5" h="26">
                  <a:moveTo>
                    <a:pt x="3" y="0"/>
                  </a:moveTo>
                  <a:lnTo>
                    <a:pt x="10" y="0"/>
                  </a:lnTo>
                  <a:lnTo>
                    <a:pt x="14" y="14"/>
                  </a:lnTo>
                  <a:lnTo>
                    <a:pt x="9" y="25"/>
                  </a:lnTo>
                  <a:lnTo>
                    <a:pt x="7" y="14"/>
                  </a:lnTo>
                  <a:lnTo>
                    <a:pt x="0" y="17"/>
                  </a:lnTo>
                  <a:lnTo>
                    <a:pt x="4" y="0"/>
                  </a:lnTo>
                  <a:lnTo>
                    <a:pt x="3" y="0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64" name="Freeform 18"/>
            <p:cNvSpPr>
              <a:spLocks/>
            </p:cNvSpPr>
            <p:nvPr/>
          </p:nvSpPr>
          <p:spPr bwMode="auto">
            <a:xfrm>
              <a:off x="1397" y="2251"/>
              <a:ext cx="43" cy="49"/>
            </a:xfrm>
            <a:custGeom>
              <a:avLst/>
              <a:gdLst>
                <a:gd name="T0" fmla="*/ 14 w 43"/>
                <a:gd name="T1" fmla="*/ 0 h 49"/>
                <a:gd name="T2" fmla="*/ 0 w 43"/>
                <a:gd name="T3" fmla="*/ 27 h 49"/>
                <a:gd name="T4" fmla="*/ 12 w 43"/>
                <a:gd name="T5" fmla="*/ 37 h 49"/>
                <a:gd name="T6" fmla="*/ 14 w 43"/>
                <a:gd name="T7" fmla="*/ 48 h 49"/>
                <a:gd name="T8" fmla="*/ 19 w 43"/>
                <a:gd name="T9" fmla="*/ 47 h 49"/>
                <a:gd name="T10" fmla="*/ 22 w 43"/>
                <a:gd name="T11" fmla="*/ 33 h 49"/>
                <a:gd name="T12" fmla="*/ 29 w 43"/>
                <a:gd name="T13" fmla="*/ 44 h 49"/>
                <a:gd name="T14" fmla="*/ 33 w 43"/>
                <a:gd name="T15" fmla="*/ 28 h 49"/>
                <a:gd name="T16" fmla="*/ 42 w 43"/>
                <a:gd name="T17" fmla="*/ 19 h 49"/>
                <a:gd name="T18" fmla="*/ 33 w 43"/>
                <a:gd name="T19" fmla="*/ 2 h 49"/>
                <a:gd name="T20" fmla="*/ 25 w 43"/>
                <a:gd name="T21" fmla="*/ 3 h 49"/>
                <a:gd name="T22" fmla="*/ 18 w 43"/>
                <a:gd name="T23" fmla="*/ 7 h 49"/>
                <a:gd name="T24" fmla="*/ 15 w 43"/>
                <a:gd name="T25" fmla="*/ 0 h 49"/>
                <a:gd name="T26" fmla="*/ 13 w 43"/>
                <a:gd name="T27" fmla="*/ 0 h 49"/>
                <a:gd name="T28" fmla="*/ 14 w 43"/>
                <a:gd name="T29" fmla="*/ 0 h 4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3"/>
                <a:gd name="T46" fmla="*/ 0 h 49"/>
                <a:gd name="T47" fmla="*/ 43 w 43"/>
                <a:gd name="T48" fmla="*/ 49 h 4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3" h="49">
                  <a:moveTo>
                    <a:pt x="14" y="0"/>
                  </a:moveTo>
                  <a:lnTo>
                    <a:pt x="0" y="27"/>
                  </a:lnTo>
                  <a:lnTo>
                    <a:pt x="12" y="37"/>
                  </a:lnTo>
                  <a:lnTo>
                    <a:pt x="14" y="48"/>
                  </a:lnTo>
                  <a:lnTo>
                    <a:pt x="19" y="47"/>
                  </a:lnTo>
                  <a:lnTo>
                    <a:pt x="22" y="33"/>
                  </a:lnTo>
                  <a:lnTo>
                    <a:pt x="29" y="44"/>
                  </a:lnTo>
                  <a:lnTo>
                    <a:pt x="33" y="28"/>
                  </a:lnTo>
                  <a:lnTo>
                    <a:pt x="42" y="19"/>
                  </a:lnTo>
                  <a:lnTo>
                    <a:pt x="33" y="2"/>
                  </a:lnTo>
                  <a:lnTo>
                    <a:pt x="25" y="3"/>
                  </a:lnTo>
                  <a:lnTo>
                    <a:pt x="18" y="7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4" y="0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65" name="Freeform 19"/>
            <p:cNvSpPr>
              <a:spLocks/>
            </p:cNvSpPr>
            <p:nvPr/>
          </p:nvSpPr>
          <p:spPr bwMode="auto">
            <a:xfrm>
              <a:off x="1411" y="2152"/>
              <a:ext cx="12" cy="13"/>
            </a:xfrm>
            <a:custGeom>
              <a:avLst/>
              <a:gdLst>
                <a:gd name="T0" fmla="*/ 0 w 12"/>
                <a:gd name="T1" fmla="*/ 0 h 13"/>
                <a:gd name="T2" fmla="*/ 1 w 12"/>
                <a:gd name="T3" fmla="*/ 9 h 13"/>
                <a:gd name="T4" fmla="*/ 6 w 12"/>
                <a:gd name="T5" fmla="*/ 12 h 13"/>
                <a:gd name="T6" fmla="*/ 11 w 12"/>
                <a:gd name="T7" fmla="*/ 8 h 13"/>
                <a:gd name="T8" fmla="*/ 11 w 12"/>
                <a:gd name="T9" fmla="*/ 8 h 13"/>
                <a:gd name="T10" fmla="*/ 0 w 12"/>
                <a:gd name="T11" fmla="*/ 0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3"/>
                <a:gd name="T20" fmla="*/ 12 w 12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3">
                  <a:moveTo>
                    <a:pt x="0" y="0"/>
                  </a:moveTo>
                  <a:lnTo>
                    <a:pt x="1" y="9"/>
                  </a:lnTo>
                  <a:lnTo>
                    <a:pt x="6" y="12"/>
                  </a:lnTo>
                  <a:lnTo>
                    <a:pt x="11" y="8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66" name="Freeform 20"/>
            <p:cNvSpPr>
              <a:spLocks/>
            </p:cNvSpPr>
            <p:nvPr/>
          </p:nvSpPr>
          <p:spPr bwMode="auto">
            <a:xfrm>
              <a:off x="1411" y="2181"/>
              <a:ext cx="16" cy="25"/>
            </a:xfrm>
            <a:custGeom>
              <a:avLst/>
              <a:gdLst>
                <a:gd name="T0" fmla="*/ 3 w 16"/>
                <a:gd name="T1" fmla="*/ 0 h 25"/>
                <a:gd name="T2" fmla="*/ 0 w 16"/>
                <a:gd name="T3" fmla="*/ 4 h 25"/>
                <a:gd name="T4" fmla="*/ 12 w 16"/>
                <a:gd name="T5" fmla="*/ 24 h 25"/>
                <a:gd name="T6" fmla="*/ 15 w 16"/>
                <a:gd name="T7" fmla="*/ 21 h 25"/>
                <a:gd name="T8" fmla="*/ 15 w 16"/>
                <a:gd name="T9" fmla="*/ 21 h 25"/>
                <a:gd name="T10" fmla="*/ 3 w 16"/>
                <a:gd name="T11" fmla="*/ 0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5"/>
                <a:gd name="T20" fmla="*/ 16 w 16"/>
                <a:gd name="T21" fmla="*/ 25 h 2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5">
                  <a:moveTo>
                    <a:pt x="3" y="0"/>
                  </a:moveTo>
                  <a:lnTo>
                    <a:pt x="0" y="4"/>
                  </a:lnTo>
                  <a:lnTo>
                    <a:pt x="12" y="24"/>
                  </a:lnTo>
                  <a:lnTo>
                    <a:pt x="15" y="21"/>
                  </a:lnTo>
                  <a:lnTo>
                    <a:pt x="3" y="0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67" name="Freeform 21"/>
            <p:cNvSpPr>
              <a:spLocks/>
            </p:cNvSpPr>
            <p:nvPr/>
          </p:nvSpPr>
          <p:spPr bwMode="auto">
            <a:xfrm>
              <a:off x="1428" y="2167"/>
              <a:ext cx="22" cy="39"/>
            </a:xfrm>
            <a:custGeom>
              <a:avLst/>
              <a:gdLst>
                <a:gd name="T0" fmla="*/ 4 w 22"/>
                <a:gd name="T1" fmla="*/ 0 h 39"/>
                <a:gd name="T2" fmla="*/ 0 w 22"/>
                <a:gd name="T3" fmla="*/ 9 h 39"/>
                <a:gd name="T4" fmla="*/ 10 w 22"/>
                <a:gd name="T5" fmla="*/ 30 h 39"/>
                <a:gd name="T6" fmla="*/ 21 w 22"/>
                <a:gd name="T7" fmla="*/ 38 h 39"/>
                <a:gd name="T8" fmla="*/ 21 w 22"/>
                <a:gd name="T9" fmla="*/ 29 h 39"/>
                <a:gd name="T10" fmla="*/ 21 w 22"/>
                <a:gd name="T11" fmla="*/ 29 h 39"/>
                <a:gd name="T12" fmla="*/ 4 w 22"/>
                <a:gd name="T13" fmla="*/ 0 h 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39"/>
                <a:gd name="T23" fmla="*/ 22 w 22"/>
                <a:gd name="T24" fmla="*/ 39 h 3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39">
                  <a:moveTo>
                    <a:pt x="4" y="0"/>
                  </a:moveTo>
                  <a:lnTo>
                    <a:pt x="0" y="9"/>
                  </a:lnTo>
                  <a:lnTo>
                    <a:pt x="10" y="30"/>
                  </a:lnTo>
                  <a:lnTo>
                    <a:pt x="21" y="38"/>
                  </a:lnTo>
                  <a:lnTo>
                    <a:pt x="21" y="29"/>
                  </a:lnTo>
                  <a:lnTo>
                    <a:pt x="4" y="0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68" name="Freeform 22"/>
            <p:cNvSpPr>
              <a:spLocks/>
            </p:cNvSpPr>
            <p:nvPr/>
          </p:nvSpPr>
          <p:spPr bwMode="auto">
            <a:xfrm>
              <a:off x="1417" y="2208"/>
              <a:ext cx="65" cy="50"/>
            </a:xfrm>
            <a:custGeom>
              <a:avLst/>
              <a:gdLst>
                <a:gd name="T0" fmla="*/ 45 w 65"/>
                <a:gd name="T1" fmla="*/ 13 h 50"/>
                <a:gd name="T2" fmla="*/ 45 w 65"/>
                <a:gd name="T3" fmla="*/ 28 h 50"/>
                <a:gd name="T4" fmla="*/ 35 w 65"/>
                <a:gd name="T5" fmla="*/ 19 h 50"/>
                <a:gd name="T6" fmla="*/ 35 w 65"/>
                <a:gd name="T7" fmla="*/ 14 h 50"/>
                <a:gd name="T8" fmla="*/ 23 w 65"/>
                <a:gd name="T9" fmla="*/ 2 h 50"/>
                <a:gd name="T10" fmla="*/ 11 w 65"/>
                <a:gd name="T11" fmla="*/ 0 h 50"/>
                <a:gd name="T12" fmla="*/ 11 w 65"/>
                <a:gd name="T13" fmla="*/ 11 h 50"/>
                <a:gd name="T14" fmla="*/ 0 w 65"/>
                <a:gd name="T15" fmla="*/ 28 h 50"/>
                <a:gd name="T16" fmla="*/ 9 w 65"/>
                <a:gd name="T17" fmla="*/ 32 h 50"/>
                <a:gd name="T18" fmla="*/ 12 w 65"/>
                <a:gd name="T19" fmla="*/ 37 h 50"/>
                <a:gd name="T20" fmla="*/ 31 w 65"/>
                <a:gd name="T21" fmla="*/ 32 h 50"/>
                <a:gd name="T22" fmla="*/ 43 w 65"/>
                <a:gd name="T23" fmla="*/ 45 h 50"/>
                <a:gd name="T24" fmla="*/ 54 w 65"/>
                <a:gd name="T25" fmla="*/ 49 h 50"/>
                <a:gd name="T26" fmla="*/ 64 w 65"/>
                <a:gd name="T27" fmla="*/ 43 h 50"/>
                <a:gd name="T28" fmla="*/ 64 w 65"/>
                <a:gd name="T29" fmla="*/ 43 h 50"/>
                <a:gd name="T30" fmla="*/ 45 w 65"/>
                <a:gd name="T31" fmla="*/ 13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5"/>
                <a:gd name="T49" fmla="*/ 0 h 50"/>
                <a:gd name="T50" fmla="*/ 65 w 65"/>
                <a:gd name="T51" fmla="*/ 50 h 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5" h="50">
                  <a:moveTo>
                    <a:pt x="45" y="13"/>
                  </a:moveTo>
                  <a:lnTo>
                    <a:pt x="45" y="28"/>
                  </a:lnTo>
                  <a:lnTo>
                    <a:pt x="35" y="19"/>
                  </a:lnTo>
                  <a:lnTo>
                    <a:pt x="35" y="14"/>
                  </a:lnTo>
                  <a:lnTo>
                    <a:pt x="23" y="2"/>
                  </a:lnTo>
                  <a:lnTo>
                    <a:pt x="11" y="0"/>
                  </a:lnTo>
                  <a:lnTo>
                    <a:pt x="11" y="11"/>
                  </a:lnTo>
                  <a:lnTo>
                    <a:pt x="0" y="28"/>
                  </a:lnTo>
                  <a:lnTo>
                    <a:pt x="9" y="32"/>
                  </a:lnTo>
                  <a:lnTo>
                    <a:pt x="12" y="37"/>
                  </a:lnTo>
                  <a:lnTo>
                    <a:pt x="31" y="32"/>
                  </a:lnTo>
                  <a:lnTo>
                    <a:pt x="43" y="45"/>
                  </a:lnTo>
                  <a:lnTo>
                    <a:pt x="54" y="49"/>
                  </a:lnTo>
                  <a:lnTo>
                    <a:pt x="64" y="43"/>
                  </a:lnTo>
                  <a:lnTo>
                    <a:pt x="45" y="13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69" name="Freeform 23"/>
            <p:cNvSpPr>
              <a:spLocks/>
            </p:cNvSpPr>
            <p:nvPr/>
          </p:nvSpPr>
          <p:spPr bwMode="auto">
            <a:xfrm>
              <a:off x="1155" y="1988"/>
              <a:ext cx="60" cy="55"/>
            </a:xfrm>
            <a:custGeom>
              <a:avLst/>
              <a:gdLst>
                <a:gd name="T0" fmla="*/ 0 w 60"/>
                <a:gd name="T1" fmla="*/ 0 h 55"/>
                <a:gd name="T2" fmla="*/ 6 w 60"/>
                <a:gd name="T3" fmla="*/ 23 h 55"/>
                <a:gd name="T4" fmla="*/ 35 w 60"/>
                <a:gd name="T5" fmla="*/ 26 h 55"/>
                <a:gd name="T6" fmla="*/ 56 w 60"/>
                <a:gd name="T7" fmla="*/ 54 h 55"/>
                <a:gd name="T8" fmla="*/ 59 w 60"/>
                <a:gd name="T9" fmla="*/ 45 h 55"/>
                <a:gd name="T10" fmla="*/ 54 w 60"/>
                <a:gd name="T11" fmla="*/ 38 h 55"/>
                <a:gd name="T12" fmla="*/ 53 w 60"/>
                <a:gd name="T13" fmla="*/ 20 h 55"/>
                <a:gd name="T14" fmla="*/ 46 w 60"/>
                <a:gd name="T15" fmla="*/ 6 h 55"/>
                <a:gd name="T16" fmla="*/ 46 w 60"/>
                <a:gd name="T17" fmla="*/ 6 h 55"/>
                <a:gd name="T18" fmla="*/ 0 w 60"/>
                <a:gd name="T19" fmla="*/ 0 h 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55"/>
                <a:gd name="T32" fmla="*/ 60 w 60"/>
                <a:gd name="T33" fmla="*/ 55 h 5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55">
                  <a:moveTo>
                    <a:pt x="0" y="0"/>
                  </a:moveTo>
                  <a:lnTo>
                    <a:pt x="6" y="23"/>
                  </a:lnTo>
                  <a:lnTo>
                    <a:pt x="35" y="26"/>
                  </a:lnTo>
                  <a:lnTo>
                    <a:pt x="56" y="54"/>
                  </a:lnTo>
                  <a:lnTo>
                    <a:pt x="59" y="45"/>
                  </a:lnTo>
                  <a:lnTo>
                    <a:pt x="54" y="38"/>
                  </a:lnTo>
                  <a:lnTo>
                    <a:pt x="53" y="20"/>
                  </a:lnTo>
                  <a:lnTo>
                    <a:pt x="46" y="6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0" name="Freeform 24"/>
            <p:cNvSpPr>
              <a:spLocks/>
            </p:cNvSpPr>
            <p:nvPr/>
          </p:nvSpPr>
          <p:spPr bwMode="auto">
            <a:xfrm>
              <a:off x="1175" y="2017"/>
              <a:ext cx="31" cy="76"/>
            </a:xfrm>
            <a:custGeom>
              <a:avLst/>
              <a:gdLst>
                <a:gd name="T0" fmla="*/ 10 w 31"/>
                <a:gd name="T1" fmla="*/ 33 h 76"/>
                <a:gd name="T2" fmla="*/ 9 w 31"/>
                <a:gd name="T3" fmla="*/ 27 h 76"/>
                <a:gd name="T4" fmla="*/ 0 w 31"/>
                <a:gd name="T5" fmla="*/ 3 h 76"/>
                <a:gd name="T6" fmla="*/ 13 w 31"/>
                <a:gd name="T7" fmla="*/ 0 h 76"/>
                <a:gd name="T8" fmla="*/ 25 w 31"/>
                <a:gd name="T9" fmla="*/ 15 h 76"/>
                <a:gd name="T10" fmla="*/ 30 w 31"/>
                <a:gd name="T11" fmla="*/ 28 h 76"/>
                <a:gd name="T12" fmla="*/ 26 w 31"/>
                <a:gd name="T13" fmla="*/ 49 h 76"/>
                <a:gd name="T14" fmla="*/ 30 w 31"/>
                <a:gd name="T15" fmla="*/ 66 h 76"/>
                <a:gd name="T16" fmla="*/ 23 w 31"/>
                <a:gd name="T17" fmla="*/ 75 h 76"/>
                <a:gd name="T18" fmla="*/ 10 w 31"/>
                <a:gd name="T19" fmla="*/ 57 h 76"/>
                <a:gd name="T20" fmla="*/ 9 w 31"/>
                <a:gd name="T21" fmla="*/ 57 h 76"/>
                <a:gd name="T22" fmla="*/ 10 w 31"/>
                <a:gd name="T23" fmla="*/ 33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1"/>
                <a:gd name="T37" fmla="*/ 0 h 76"/>
                <a:gd name="T38" fmla="*/ 31 w 31"/>
                <a:gd name="T39" fmla="*/ 76 h 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1" h="76">
                  <a:moveTo>
                    <a:pt x="10" y="33"/>
                  </a:moveTo>
                  <a:lnTo>
                    <a:pt x="9" y="27"/>
                  </a:lnTo>
                  <a:lnTo>
                    <a:pt x="0" y="3"/>
                  </a:lnTo>
                  <a:lnTo>
                    <a:pt x="13" y="0"/>
                  </a:lnTo>
                  <a:lnTo>
                    <a:pt x="25" y="15"/>
                  </a:lnTo>
                  <a:lnTo>
                    <a:pt x="30" y="28"/>
                  </a:lnTo>
                  <a:lnTo>
                    <a:pt x="26" y="49"/>
                  </a:lnTo>
                  <a:lnTo>
                    <a:pt x="30" y="66"/>
                  </a:lnTo>
                  <a:lnTo>
                    <a:pt x="23" y="75"/>
                  </a:lnTo>
                  <a:lnTo>
                    <a:pt x="10" y="57"/>
                  </a:lnTo>
                  <a:lnTo>
                    <a:pt x="9" y="57"/>
                  </a:lnTo>
                  <a:lnTo>
                    <a:pt x="10" y="33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1" name="Freeform 25"/>
            <p:cNvSpPr>
              <a:spLocks/>
            </p:cNvSpPr>
            <p:nvPr/>
          </p:nvSpPr>
          <p:spPr bwMode="auto">
            <a:xfrm>
              <a:off x="1203" y="2057"/>
              <a:ext cx="67" cy="67"/>
            </a:xfrm>
            <a:custGeom>
              <a:avLst/>
              <a:gdLst>
                <a:gd name="T0" fmla="*/ 66 w 67"/>
                <a:gd name="T1" fmla="*/ 40 h 67"/>
                <a:gd name="T2" fmla="*/ 63 w 67"/>
                <a:gd name="T3" fmla="*/ 66 h 67"/>
                <a:gd name="T4" fmla="*/ 50 w 67"/>
                <a:gd name="T5" fmla="*/ 45 h 67"/>
                <a:gd name="T6" fmla="*/ 19 w 67"/>
                <a:gd name="T7" fmla="*/ 45 h 67"/>
                <a:gd name="T8" fmla="*/ 5 w 67"/>
                <a:gd name="T9" fmla="*/ 51 h 67"/>
                <a:gd name="T10" fmla="*/ 0 w 67"/>
                <a:gd name="T11" fmla="*/ 41 h 67"/>
                <a:gd name="T12" fmla="*/ 7 w 67"/>
                <a:gd name="T13" fmla="*/ 25 h 67"/>
                <a:gd name="T14" fmla="*/ 4 w 67"/>
                <a:gd name="T15" fmla="*/ 11 h 67"/>
                <a:gd name="T16" fmla="*/ 9 w 67"/>
                <a:gd name="T17" fmla="*/ 0 h 67"/>
                <a:gd name="T18" fmla="*/ 22 w 67"/>
                <a:gd name="T19" fmla="*/ 8 h 67"/>
                <a:gd name="T20" fmla="*/ 21 w 67"/>
                <a:gd name="T21" fmla="*/ 18 h 67"/>
                <a:gd name="T22" fmla="*/ 43 w 67"/>
                <a:gd name="T23" fmla="*/ 19 h 67"/>
                <a:gd name="T24" fmla="*/ 43 w 67"/>
                <a:gd name="T25" fmla="*/ 19 h 67"/>
                <a:gd name="T26" fmla="*/ 66 w 67"/>
                <a:gd name="T27" fmla="*/ 40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7"/>
                <a:gd name="T43" fmla="*/ 0 h 67"/>
                <a:gd name="T44" fmla="*/ 67 w 67"/>
                <a:gd name="T45" fmla="*/ 67 h 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7" h="67">
                  <a:moveTo>
                    <a:pt x="66" y="40"/>
                  </a:moveTo>
                  <a:lnTo>
                    <a:pt x="63" y="66"/>
                  </a:lnTo>
                  <a:lnTo>
                    <a:pt x="50" y="45"/>
                  </a:lnTo>
                  <a:lnTo>
                    <a:pt x="19" y="45"/>
                  </a:lnTo>
                  <a:lnTo>
                    <a:pt x="5" y="51"/>
                  </a:lnTo>
                  <a:lnTo>
                    <a:pt x="0" y="41"/>
                  </a:lnTo>
                  <a:lnTo>
                    <a:pt x="7" y="25"/>
                  </a:lnTo>
                  <a:lnTo>
                    <a:pt x="4" y="11"/>
                  </a:lnTo>
                  <a:lnTo>
                    <a:pt x="9" y="0"/>
                  </a:lnTo>
                  <a:lnTo>
                    <a:pt x="22" y="8"/>
                  </a:lnTo>
                  <a:lnTo>
                    <a:pt x="21" y="18"/>
                  </a:lnTo>
                  <a:lnTo>
                    <a:pt x="43" y="19"/>
                  </a:lnTo>
                  <a:lnTo>
                    <a:pt x="66" y="40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2" name="Freeform 26"/>
            <p:cNvSpPr>
              <a:spLocks/>
            </p:cNvSpPr>
            <p:nvPr/>
          </p:nvSpPr>
          <p:spPr bwMode="auto">
            <a:xfrm>
              <a:off x="1278" y="2107"/>
              <a:ext cx="21" cy="32"/>
            </a:xfrm>
            <a:custGeom>
              <a:avLst/>
              <a:gdLst>
                <a:gd name="T0" fmla="*/ 13 w 21"/>
                <a:gd name="T1" fmla="*/ 0 h 32"/>
                <a:gd name="T2" fmla="*/ 0 w 21"/>
                <a:gd name="T3" fmla="*/ 13 h 32"/>
                <a:gd name="T4" fmla="*/ 1 w 21"/>
                <a:gd name="T5" fmla="*/ 31 h 32"/>
                <a:gd name="T6" fmla="*/ 20 w 21"/>
                <a:gd name="T7" fmla="*/ 21 h 32"/>
                <a:gd name="T8" fmla="*/ 13 w 21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32"/>
                <a:gd name="T17" fmla="*/ 21 w 21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32">
                  <a:moveTo>
                    <a:pt x="13" y="0"/>
                  </a:moveTo>
                  <a:lnTo>
                    <a:pt x="0" y="13"/>
                  </a:lnTo>
                  <a:lnTo>
                    <a:pt x="1" y="31"/>
                  </a:lnTo>
                  <a:lnTo>
                    <a:pt x="20" y="21"/>
                  </a:lnTo>
                  <a:lnTo>
                    <a:pt x="13" y="0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3" name="Freeform 27"/>
            <p:cNvSpPr>
              <a:spLocks/>
            </p:cNvSpPr>
            <p:nvPr/>
          </p:nvSpPr>
          <p:spPr bwMode="auto">
            <a:xfrm>
              <a:off x="1302" y="2048"/>
              <a:ext cx="25" cy="73"/>
            </a:xfrm>
            <a:custGeom>
              <a:avLst/>
              <a:gdLst>
                <a:gd name="T0" fmla="*/ 24 w 25"/>
                <a:gd name="T1" fmla="*/ 54 h 73"/>
                <a:gd name="T2" fmla="*/ 16 w 25"/>
                <a:gd name="T3" fmla="*/ 72 h 73"/>
                <a:gd name="T4" fmla="*/ 7 w 25"/>
                <a:gd name="T5" fmla="*/ 62 h 73"/>
                <a:gd name="T6" fmla="*/ 6 w 25"/>
                <a:gd name="T7" fmla="*/ 34 h 73"/>
                <a:gd name="T8" fmla="*/ 18 w 25"/>
                <a:gd name="T9" fmla="*/ 26 h 73"/>
                <a:gd name="T10" fmla="*/ 12 w 25"/>
                <a:gd name="T11" fmla="*/ 12 h 73"/>
                <a:gd name="T12" fmla="*/ 12 w 25"/>
                <a:gd name="T13" fmla="*/ 0 h 73"/>
                <a:gd name="T14" fmla="*/ 5 w 25"/>
                <a:gd name="T15" fmla="*/ 1 h 73"/>
                <a:gd name="T16" fmla="*/ 0 w 25"/>
                <a:gd name="T17" fmla="*/ 9 h 73"/>
                <a:gd name="T18" fmla="*/ 4 w 25"/>
                <a:gd name="T19" fmla="*/ 16 h 73"/>
                <a:gd name="T20" fmla="*/ 17 w 25"/>
                <a:gd name="T21" fmla="*/ 27 h 73"/>
                <a:gd name="T22" fmla="*/ 16 w 25"/>
                <a:gd name="T23" fmla="*/ 28 h 73"/>
                <a:gd name="T24" fmla="*/ 24 w 25"/>
                <a:gd name="T25" fmla="*/ 54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5"/>
                <a:gd name="T40" fmla="*/ 0 h 73"/>
                <a:gd name="T41" fmla="*/ 25 w 25"/>
                <a:gd name="T42" fmla="*/ 73 h 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5" h="73">
                  <a:moveTo>
                    <a:pt x="24" y="54"/>
                  </a:moveTo>
                  <a:lnTo>
                    <a:pt x="16" y="72"/>
                  </a:lnTo>
                  <a:lnTo>
                    <a:pt x="7" y="62"/>
                  </a:lnTo>
                  <a:lnTo>
                    <a:pt x="6" y="34"/>
                  </a:lnTo>
                  <a:lnTo>
                    <a:pt x="18" y="26"/>
                  </a:lnTo>
                  <a:lnTo>
                    <a:pt x="12" y="12"/>
                  </a:lnTo>
                  <a:lnTo>
                    <a:pt x="12" y="0"/>
                  </a:lnTo>
                  <a:lnTo>
                    <a:pt x="5" y="1"/>
                  </a:lnTo>
                  <a:lnTo>
                    <a:pt x="0" y="9"/>
                  </a:lnTo>
                  <a:lnTo>
                    <a:pt x="4" y="16"/>
                  </a:lnTo>
                  <a:lnTo>
                    <a:pt x="17" y="27"/>
                  </a:lnTo>
                  <a:lnTo>
                    <a:pt x="16" y="28"/>
                  </a:lnTo>
                  <a:lnTo>
                    <a:pt x="24" y="54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4" name="Freeform 28"/>
            <p:cNvSpPr>
              <a:spLocks/>
            </p:cNvSpPr>
            <p:nvPr/>
          </p:nvSpPr>
          <p:spPr bwMode="auto">
            <a:xfrm>
              <a:off x="1342" y="2064"/>
              <a:ext cx="31" cy="44"/>
            </a:xfrm>
            <a:custGeom>
              <a:avLst/>
              <a:gdLst>
                <a:gd name="T0" fmla="*/ 30 w 31"/>
                <a:gd name="T1" fmla="*/ 15 h 44"/>
                <a:gd name="T2" fmla="*/ 22 w 31"/>
                <a:gd name="T3" fmla="*/ 21 h 44"/>
                <a:gd name="T4" fmla="*/ 21 w 31"/>
                <a:gd name="T5" fmla="*/ 24 h 44"/>
                <a:gd name="T6" fmla="*/ 27 w 31"/>
                <a:gd name="T7" fmla="*/ 34 h 44"/>
                <a:gd name="T8" fmla="*/ 24 w 31"/>
                <a:gd name="T9" fmla="*/ 43 h 44"/>
                <a:gd name="T10" fmla="*/ 18 w 31"/>
                <a:gd name="T11" fmla="*/ 32 h 44"/>
                <a:gd name="T12" fmla="*/ 13 w 31"/>
                <a:gd name="T13" fmla="*/ 39 h 44"/>
                <a:gd name="T14" fmla="*/ 0 w 31"/>
                <a:gd name="T15" fmla="*/ 24 h 44"/>
                <a:gd name="T16" fmla="*/ 5 w 31"/>
                <a:gd name="T17" fmla="*/ 18 h 44"/>
                <a:gd name="T18" fmla="*/ 11 w 31"/>
                <a:gd name="T19" fmla="*/ 24 h 44"/>
                <a:gd name="T20" fmla="*/ 15 w 31"/>
                <a:gd name="T21" fmla="*/ 19 h 44"/>
                <a:gd name="T22" fmla="*/ 21 w 31"/>
                <a:gd name="T23" fmla="*/ 24 h 44"/>
                <a:gd name="T24" fmla="*/ 22 w 31"/>
                <a:gd name="T25" fmla="*/ 20 h 44"/>
                <a:gd name="T26" fmla="*/ 12 w 31"/>
                <a:gd name="T27" fmla="*/ 9 h 44"/>
                <a:gd name="T28" fmla="*/ 14 w 31"/>
                <a:gd name="T29" fmla="*/ 0 h 44"/>
                <a:gd name="T30" fmla="*/ 22 w 31"/>
                <a:gd name="T31" fmla="*/ 1 h 44"/>
                <a:gd name="T32" fmla="*/ 30 w 31"/>
                <a:gd name="T33" fmla="*/ 14 h 44"/>
                <a:gd name="T34" fmla="*/ 30 w 31"/>
                <a:gd name="T35" fmla="*/ 14 h 44"/>
                <a:gd name="T36" fmla="*/ 30 w 31"/>
                <a:gd name="T37" fmla="*/ 15 h 4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1"/>
                <a:gd name="T58" fmla="*/ 0 h 44"/>
                <a:gd name="T59" fmla="*/ 31 w 31"/>
                <a:gd name="T60" fmla="*/ 44 h 4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1" h="44">
                  <a:moveTo>
                    <a:pt x="30" y="15"/>
                  </a:moveTo>
                  <a:lnTo>
                    <a:pt x="22" y="21"/>
                  </a:lnTo>
                  <a:lnTo>
                    <a:pt x="21" y="24"/>
                  </a:lnTo>
                  <a:lnTo>
                    <a:pt x="27" y="34"/>
                  </a:lnTo>
                  <a:lnTo>
                    <a:pt x="24" y="43"/>
                  </a:lnTo>
                  <a:lnTo>
                    <a:pt x="18" y="32"/>
                  </a:lnTo>
                  <a:lnTo>
                    <a:pt x="13" y="39"/>
                  </a:lnTo>
                  <a:lnTo>
                    <a:pt x="0" y="24"/>
                  </a:lnTo>
                  <a:lnTo>
                    <a:pt x="5" y="18"/>
                  </a:lnTo>
                  <a:lnTo>
                    <a:pt x="11" y="24"/>
                  </a:lnTo>
                  <a:lnTo>
                    <a:pt x="15" y="19"/>
                  </a:lnTo>
                  <a:lnTo>
                    <a:pt x="21" y="24"/>
                  </a:lnTo>
                  <a:lnTo>
                    <a:pt x="22" y="20"/>
                  </a:lnTo>
                  <a:lnTo>
                    <a:pt x="12" y="9"/>
                  </a:lnTo>
                  <a:lnTo>
                    <a:pt x="14" y="0"/>
                  </a:lnTo>
                  <a:lnTo>
                    <a:pt x="22" y="1"/>
                  </a:lnTo>
                  <a:lnTo>
                    <a:pt x="30" y="14"/>
                  </a:lnTo>
                  <a:lnTo>
                    <a:pt x="30" y="15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5" name="Freeform 29"/>
            <p:cNvSpPr>
              <a:spLocks/>
            </p:cNvSpPr>
            <p:nvPr/>
          </p:nvSpPr>
          <p:spPr bwMode="auto">
            <a:xfrm>
              <a:off x="1366" y="2042"/>
              <a:ext cx="25" cy="30"/>
            </a:xfrm>
            <a:custGeom>
              <a:avLst/>
              <a:gdLst>
                <a:gd name="T0" fmla="*/ 0 w 25"/>
                <a:gd name="T1" fmla="*/ 18 h 30"/>
                <a:gd name="T2" fmla="*/ 0 w 25"/>
                <a:gd name="T3" fmla="*/ 6 h 30"/>
                <a:gd name="T4" fmla="*/ 14 w 25"/>
                <a:gd name="T5" fmla="*/ 0 h 30"/>
                <a:gd name="T6" fmla="*/ 17 w 25"/>
                <a:gd name="T7" fmla="*/ 3 h 30"/>
                <a:gd name="T8" fmla="*/ 24 w 25"/>
                <a:gd name="T9" fmla="*/ 0 h 30"/>
                <a:gd name="T10" fmla="*/ 24 w 25"/>
                <a:gd name="T11" fmla="*/ 18 h 30"/>
                <a:gd name="T12" fmla="*/ 18 w 25"/>
                <a:gd name="T13" fmla="*/ 18 h 30"/>
                <a:gd name="T14" fmla="*/ 16 w 25"/>
                <a:gd name="T15" fmla="*/ 29 h 30"/>
                <a:gd name="T16" fmla="*/ 8 w 25"/>
                <a:gd name="T17" fmla="*/ 29 h 30"/>
                <a:gd name="T18" fmla="*/ 0 w 25"/>
                <a:gd name="T19" fmla="*/ 18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30"/>
                <a:gd name="T32" fmla="*/ 25 w 25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30">
                  <a:moveTo>
                    <a:pt x="0" y="18"/>
                  </a:moveTo>
                  <a:lnTo>
                    <a:pt x="0" y="6"/>
                  </a:lnTo>
                  <a:lnTo>
                    <a:pt x="14" y="0"/>
                  </a:lnTo>
                  <a:lnTo>
                    <a:pt x="17" y="3"/>
                  </a:lnTo>
                  <a:lnTo>
                    <a:pt x="24" y="0"/>
                  </a:lnTo>
                  <a:lnTo>
                    <a:pt x="24" y="18"/>
                  </a:lnTo>
                  <a:lnTo>
                    <a:pt x="18" y="18"/>
                  </a:lnTo>
                  <a:lnTo>
                    <a:pt x="16" y="29"/>
                  </a:lnTo>
                  <a:lnTo>
                    <a:pt x="8" y="29"/>
                  </a:lnTo>
                  <a:lnTo>
                    <a:pt x="0" y="18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6" name="Freeform 30"/>
            <p:cNvSpPr>
              <a:spLocks/>
            </p:cNvSpPr>
            <p:nvPr/>
          </p:nvSpPr>
          <p:spPr bwMode="auto">
            <a:xfrm>
              <a:off x="1400" y="2030"/>
              <a:ext cx="48" cy="65"/>
            </a:xfrm>
            <a:custGeom>
              <a:avLst/>
              <a:gdLst>
                <a:gd name="T0" fmla="*/ 39 w 48"/>
                <a:gd name="T1" fmla="*/ 64 h 65"/>
                <a:gd name="T2" fmla="*/ 46 w 48"/>
                <a:gd name="T3" fmla="*/ 46 h 65"/>
                <a:gd name="T4" fmla="*/ 47 w 48"/>
                <a:gd name="T5" fmla="*/ 23 h 65"/>
                <a:gd name="T6" fmla="*/ 39 w 48"/>
                <a:gd name="T7" fmla="*/ 15 h 65"/>
                <a:gd name="T8" fmla="*/ 41 w 48"/>
                <a:gd name="T9" fmla="*/ 0 h 65"/>
                <a:gd name="T10" fmla="*/ 31 w 48"/>
                <a:gd name="T11" fmla="*/ 10 h 65"/>
                <a:gd name="T12" fmla="*/ 21 w 48"/>
                <a:gd name="T13" fmla="*/ 6 h 65"/>
                <a:gd name="T14" fmla="*/ 2 w 48"/>
                <a:gd name="T15" fmla="*/ 20 h 65"/>
                <a:gd name="T16" fmla="*/ 0 w 48"/>
                <a:gd name="T17" fmla="*/ 34 h 65"/>
                <a:gd name="T18" fmla="*/ 13 w 48"/>
                <a:gd name="T19" fmla="*/ 41 h 65"/>
                <a:gd name="T20" fmla="*/ 24 w 48"/>
                <a:gd name="T21" fmla="*/ 27 h 65"/>
                <a:gd name="T22" fmla="*/ 20 w 48"/>
                <a:gd name="T23" fmla="*/ 47 h 65"/>
                <a:gd name="T24" fmla="*/ 39 w 48"/>
                <a:gd name="T25" fmla="*/ 64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8"/>
                <a:gd name="T40" fmla="*/ 0 h 65"/>
                <a:gd name="T41" fmla="*/ 48 w 48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8" h="65">
                  <a:moveTo>
                    <a:pt x="39" y="64"/>
                  </a:moveTo>
                  <a:lnTo>
                    <a:pt x="46" y="46"/>
                  </a:lnTo>
                  <a:lnTo>
                    <a:pt x="47" y="23"/>
                  </a:lnTo>
                  <a:lnTo>
                    <a:pt x="39" y="15"/>
                  </a:lnTo>
                  <a:lnTo>
                    <a:pt x="41" y="0"/>
                  </a:lnTo>
                  <a:lnTo>
                    <a:pt x="31" y="10"/>
                  </a:lnTo>
                  <a:lnTo>
                    <a:pt x="21" y="6"/>
                  </a:lnTo>
                  <a:lnTo>
                    <a:pt x="2" y="20"/>
                  </a:lnTo>
                  <a:lnTo>
                    <a:pt x="0" y="34"/>
                  </a:lnTo>
                  <a:lnTo>
                    <a:pt x="13" y="41"/>
                  </a:lnTo>
                  <a:lnTo>
                    <a:pt x="24" y="27"/>
                  </a:lnTo>
                  <a:lnTo>
                    <a:pt x="20" y="47"/>
                  </a:lnTo>
                  <a:lnTo>
                    <a:pt x="39" y="64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7" name="Freeform 31"/>
            <p:cNvSpPr>
              <a:spLocks/>
            </p:cNvSpPr>
            <p:nvPr/>
          </p:nvSpPr>
          <p:spPr bwMode="auto">
            <a:xfrm>
              <a:off x="1385" y="2086"/>
              <a:ext cx="26" cy="40"/>
            </a:xfrm>
            <a:custGeom>
              <a:avLst/>
              <a:gdLst>
                <a:gd name="T0" fmla="*/ 10 w 26"/>
                <a:gd name="T1" fmla="*/ 16 h 40"/>
                <a:gd name="T2" fmla="*/ 22 w 26"/>
                <a:gd name="T3" fmla="*/ 8 h 40"/>
                <a:gd name="T4" fmla="*/ 17 w 26"/>
                <a:gd name="T5" fmla="*/ 0 h 40"/>
                <a:gd name="T6" fmla="*/ 0 w 26"/>
                <a:gd name="T7" fmla="*/ 2 h 40"/>
                <a:gd name="T8" fmla="*/ 11 w 26"/>
                <a:gd name="T9" fmla="*/ 11 h 40"/>
                <a:gd name="T10" fmla="*/ 17 w 26"/>
                <a:gd name="T11" fmla="*/ 10 h 40"/>
                <a:gd name="T12" fmla="*/ 22 w 26"/>
                <a:gd name="T13" fmla="*/ 22 h 40"/>
                <a:gd name="T14" fmla="*/ 25 w 26"/>
                <a:gd name="T15" fmla="*/ 34 h 40"/>
                <a:gd name="T16" fmla="*/ 21 w 26"/>
                <a:gd name="T17" fmla="*/ 39 h 40"/>
                <a:gd name="T18" fmla="*/ 10 w 26"/>
                <a:gd name="T19" fmla="*/ 16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6"/>
                <a:gd name="T31" fmla="*/ 0 h 40"/>
                <a:gd name="T32" fmla="*/ 26 w 26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6" h="40">
                  <a:moveTo>
                    <a:pt x="10" y="16"/>
                  </a:moveTo>
                  <a:lnTo>
                    <a:pt x="22" y="8"/>
                  </a:lnTo>
                  <a:lnTo>
                    <a:pt x="17" y="0"/>
                  </a:lnTo>
                  <a:lnTo>
                    <a:pt x="0" y="2"/>
                  </a:lnTo>
                  <a:lnTo>
                    <a:pt x="11" y="11"/>
                  </a:lnTo>
                  <a:lnTo>
                    <a:pt x="17" y="10"/>
                  </a:lnTo>
                  <a:lnTo>
                    <a:pt x="22" y="22"/>
                  </a:lnTo>
                  <a:lnTo>
                    <a:pt x="25" y="34"/>
                  </a:lnTo>
                  <a:lnTo>
                    <a:pt x="21" y="39"/>
                  </a:lnTo>
                  <a:lnTo>
                    <a:pt x="10" y="16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8" name="Freeform 32"/>
            <p:cNvSpPr>
              <a:spLocks/>
            </p:cNvSpPr>
            <p:nvPr/>
          </p:nvSpPr>
          <p:spPr bwMode="auto">
            <a:xfrm>
              <a:off x="775" y="1803"/>
              <a:ext cx="75" cy="84"/>
            </a:xfrm>
            <a:custGeom>
              <a:avLst/>
              <a:gdLst>
                <a:gd name="T0" fmla="*/ 17 w 75"/>
                <a:gd name="T1" fmla="*/ 0 h 84"/>
                <a:gd name="T2" fmla="*/ 0 w 75"/>
                <a:gd name="T3" fmla="*/ 0 h 84"/>
                <a:gd name="T4" fmla="*/ 8 w 75"/>
                <a:gd name="T5" fmla="*/ 29 h 84"/>
                <a:gd name="T6" fmla="*/ 31 w 75"/>
                <a:gd name="T7" fmla="*/ 68 h 84"/>
                <a:gd name="T8" fmla="*/ 35 w 75"/>
                <a:gd name="T9" fmla="*/ 81 h 84"/>
                <a:gd name="T10" fmla="*/ 45 w 75"/>
                <a:gd name="T11" fmla="*/ 76 h 84"/>
                <a:gd name="T12" fmla="*/ 52 w 75"/>
                <a:gd name="T13" fmla="*/ 83 h 84"/>
                <a:gd name="T14" fmla="*/ 60 w 75"/>
                <a:gd name="T15" fmla="*/ 79 h 84"/>
                <a:gd name="T16" fmla="*/ 67 w 75"/>
                <a:gd name="T17" fmla="*/ 83 h 84"/>
                <a:gd name="T18" fmla="*/ 74 w 75"/>
                <a:gd name="T19" fmla="*/ 69 h 84"/>
                <a:gd name="T20" fmla="*/ 67 w 75"/>
                <a:gd name="T21" fmla="*/ 65 h 84"/>
                <a:gd name="T22" fmla="*/ 57 w 75"/>
                <a:gd name="T23" fmla="*/ 69 h 84"/>
                <a:gd name="T24" fmla="*/ 59 w 75"/>
                <a:gd name="T25" fmla="*/ 54 h 84"/>
                <a:gd name="T26" fmla="*/ 49 w 75"/>
                <a:gd name="T27" fmla="*/ 44 h 84"/>
                <a:gd name="T28" fmla="*/ 50 w 75"/>
                <a:gd name="T29" fmla="*/ 31 h 84"/>
                <a:gd name="T30" fmla="*/ 17 w 75"/>
                <a:gd name="T31" fmla="*/ 0 h 8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5"/>
                <a:gd name="T49" fmla="*/ 0 h 84"/>
                <a:gd name="T50" fmla="*/ 75 w 75"/>
                <a:gd name="T51" fmla="*/ 84 h 8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5" h="84">
                  <a:moveTo>
                    <a:pt x="17" y="0"/>
                  </a:moveTo>
                  <a:lnTo>
                    <a:pt x="0" y="0"/>
                  </a:lnTo>
                  <a:lnTo>
                    <a:pt x="8" y="29"/>
                  </a:lnTo>
                  <a:lnTo>
                    <a:pt x="31" y="68"/>
                  </a:lnTo>
                  <a:lnTo>
                    <a:pt x="35" y="81"/>
                  </a:lnTo>
                  <a:lnTo>
                    <a:pt x="45" y="76"/>
                  </a:lnTo>
                  <a:lnTo>
                    <a:pt x="52" y="83"/>
                  </a:lnTo>
                  <a:lnTo>
                    <a:pt x="60" y="79"/>
                  </a:lnTo>
                  <a:lnTo>
                    <a:pt x="67" y="83"/>
                  </a:lnTo>
                  <a:lnTo>
                    <a:pt x="74" y="69"/>
                  </a:lnTo>
                  <a:lnTo>
                    <a:pt x="67" y="65"/>
                  </a:lnTo>
                  <a:lnTo>
                    <a:pt x="57" y="69"/>
                  </a:lnTo>
                  <a:lnTo>
                    <a:pt x="59" y="54"/>
                  </a:lnTo>
                  <a:lnTo>
                    <a:pt x="49" y="44"/>
                  </a:lnTo>
                  <a:lnTo>
                    <a:pt x="50" y="31"/>
                  </a:lnTo>
                  <a:lnTo>
                    <a:pt x="17" y="0"/>
                  </a:lnTo>
                </a:path>
              </a:pathLst>
            </a:custGeom>
            <a:solidFill>
              <a:srgbClr val="00FFFF"/>
            </a:solidFill>
            <a:ln w="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9" name="Freeform 33"/>
            <p:cNvSpPr>
              <a:spLocks/>
            </p:cNvSpPr>
            <p:nvPr/>
          </p:nvSpPr>
          <p:spPr bwMode="auto">
            <a:xfrm>
              <a:off x="799" y="1823"/>
              <a:ext cx="26" cy="48"/>
            </a:xfrm>
            <a:custGeom>
              <a:avLst/>
              <a:gdLst>
                <a:gd name="T0" fmla="*/ 0 w 26"/>
                <a:gd name="T1" fmla="*/ 0 h 48"/>
                <a:gd name="T2" fmla="*/ 1 w 26"/>
                <a:gd name="T3" fmla="*/ 15 h 48"/>
                <a:gd name="T4" fmla="*/ 9 w 26"/>
                <a:gd name="T5" fmla="*/ 30 h 48"/>
                <a:gd name="T6" fmla="*/ 19 w 26"/>
                <a:gd name="T7" fmla="*/ 47 h 48"/>
                <a:gd name="T8" fmla="*/ 25 w 26"/>
                <a:gd name="T9" fmla="*/ 43 h 48"/>
                <a:gd name="T10" fmla="*/ 14 w 26"/>
                <a:gd name="T11" fmla="*/ 29 h 48"/>
                <a:gd name="T12" fmla="*/ 13 w 26"/>
                <a:gd name="T13" fmla="*/ 17 h 48"/>
                <a:gd name="T14" fmla="*/ 7 w 26"/>
                <a:gd name="T15" fmla="*/ 6 h 48"/>
                <a:gd name="T16" fmla="*/ 0 w 26"/>
                <a:gd name="T17" fmla="*/ 0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6"/>
                <a:gd name="T28" fmla="*/ 0 h 48"/>
                <a:gd name="T29" fmla="*/ 26 w 26"/>
                <a:gd name="T30" fmla="*/ 48 h 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6" h="48">
                  <a:moveTo>
                    <a:pt x="0" y="0"/>
                  </a:moveTo>
                  <a:lnTo>
                    <a:pt x="1" y="15"/>
                  </a:lnTo>
                  <a:lnTo>
                    <a:pt x="9" y="30"/>
                  </a:lnTo>
                  <a:lnTo>
                    <a:pt x="19" y="47"/>
                  </a:lnTo>
                  <a:lnTo>
                    <a:pt x="25" y="43"/>
                  </a:lnTo>
                  <a:lnTo>
                    <a:pt x="14" y="29"/>
                  </a:lnTo>
                  <a:lnTo>
                    <a:pt x="13" y="17"/>
                  </a:lnTo>
                  <a:lnTo>
                    <a:pt x="7" y="6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0" name="Freeform 34"/>
            <p:cNvSpPr>
              <a:spLocks/>
            </p:cNvSpPr>
            <p:nvPr/>
          </p:nvSpPr>
          <p:spPr bwMode="auto">
            <a:xfrm>
              <a:off x="400" y="1420"/>
              <a:ext cx="11" cy="15"/>
            </a:xfrm>
            <a:custGeom>
              <a:avLst/>
              <a:gdLst>
                <a:gd name="T0" fmla="*/ 2 w 11"/>
                <a:gd name="T1" fmla="*/ 2 h 15"/>
                <a:gd name="T2" fmla="*/ 7 w 11"/>
                <a:gd name="T3" fmla="*/ 0 h 15"/>
                <a:gd name="T4" fmla="*/ 10 w 11"/>
                <a:gd name="T5" fmla="*/ 8 h 15"/>
                <a:gd name="T6" fmla="*/ 10 w 11"/>
                <a:gd name="T7" fmla="*/ 14 h 15"/>
                <a:gd name="T8" fmla="*/ 0 w 11"/>
                <a:gd name="T9" fmla="*/ 2 h 15"/>
                <a:gd name="T10" fmla="*/ 2 w 11"/>
                <a:gd name="T11" fmla="*/ 2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5"/>
                <a:gd name="T20" fmla="*/ 11 w 11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5">
                  <a:moveTo>
                    <a:pt x="2" y="2"/>
                  </a:moveTo>
                  <a:lnTo>
                    <a:pt x="7" y="0"/>
                  </a:lnTo>
                  <a:lnTo>
                    <a:pt x="10" y="8"/>
                  </a:lnTo>
                  <a:lnTo>
                    <a:pt x="10" y="14"/>
                  </a:lnTo>
                  <a:lnTo>
                    <a:pt x="0" y="2"/>
                  </a:lnTo>
                  <a:lnTo>
                    <a:pt x="2" y="2"/>
                  </a:lnTo>
                </a:path>
              </a:pathLst>
            </a:custGeom>
            <a:noFill/>
            <a:ln w="0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1" name="Freeform 35"/>
            <p:cNvSpPr>
              <a:spLocks/>
            </p:cNvSpPr>
            <p:nvPr/>
          </p:nvSpPr>
          <p:spPr bwMode="auto">
            <a:xfrm>
              <a:off x="780" y="2332"/>
              <a:ext cx="76" cy="128"/>
            </a:xfrm>
            <a:custGeom>
              <a:avLst/>
              <a:gdLst>
                <a:gd name="T0" fmla="*/ 0 w 76"/>
                <a:gd name="T1" fmla="*/ 40 h 128"/>
                <a:gd name="T2" fmla="*/ 6 w 76"/>
                <a:gd name="T3" fmla="*/ 24 h 128"/>
                <a:gd name="T4" fmla="*/ 9 w 76"/>
                <a:gd name="T5" fmla="*/ 6 h 128"/>
                <a:gd name="T6" fmla="*/ 31 w 76"/>
                <a:gd name="T7" fmla="*/ 0 h 128"/>
                <a:gd name="T8" fmla="*/ 39 w 76"/>
                <a:gd name="T9" fmla="*/ 7 h 128"/>
                <a:gd name="T10" fmla="*/ 36 w 76"/>
                <a:gd name="T11" fmla="*/ 15 h 128"/>
                <a:gd name="T12" fmla="*/ 58 w 76"/>
                <a:gd name="T13" fmla="*/ 52 h 128"/>
                <a:gd name="T14" fmla="*/ 60 w 76"/>
                <a:gd name="T15" fmla="*/ 60 h 128"/>
                <a:gd name="T16" fmla="*/ 71 w 76"/>
                <a:gd name="T17" fmla="*/ 82 h 128"/>
                <a:gd name="T18" fmla="*/ 65 w 76"/>
                <a:gd name="T19" fmla="*/ 102 h 128"/>
                <a:gd name="T20" fmla="*/ 75 w 76"/>
                <a:gd name="T21" fmla="*/ 109 h 128"/>
                <a:gd name="T22" fmla="*/ 74 w 76"/>
                <a:gd name="T23" fmla="*/ 125 h 128"/>
                <a:gd name="T24" fmla="*/ 64 w 76"/>
                <a:gd name="T25" fmla="*/ 120 h 128"/>
                <a:gd name="T26" fmla="*/ 58 w 76"/>
                <a:gd name="T27" fmla="*/ 127 h 128"/>
                <a:gd name="T28" fmla="*/ 27 w 76"/>
                <a:gd name="T29" fmla="*/ 104 h 128"/>
                <a:gd name="T30" fmla="*/ 28 w 76"/>
                <a:gd name="T31" fmla="*/ 102 h 128"/>
                <a:gd name="T32" fmla="*/ 0 w 76"/>
                <a:gd name="T33" fmla="*/ 40 h 12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128"/>
                <a:gd name="T53" fmla="*/ 76 w 76"/>
                <a:gd name="T54" fmla="*/ 128 h 12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128">
                  <a:moveTo>
                    <a:pt x="0" y="40"/>
                  </a:moveTo>
                  <a:lnTo>
                    <a:pt x="6" y="24"/>
                  </a:lnTo>
                  <a:lnTo>
                    <a:pt x="9" y="6"/>
                  </a:lnTo>
                  <a:lnTo>
                    <a:pt x="31" y="0"/>
                  </a:lnTo>
                  <a:lnTo>
                    <a:pt x="39" y="7"/>
                  </a:lnTo>
                  <a:lnTo>
                    <a:pt x="36" y="15"/>
                  </a:lnTo>
                  <a:lnTo>
                    <a:pt x="58" y="52"/>
                  </a:lnTo>
                  <a:lnTo>
                    <a:pt x="60" y="60"/>
                  </a:lnTo>
                  <a:lnTo>
                    <a:pt x="71" y="82"/>
                  </a:lnTo>
                  <a:lnTo>
                    <a:pt x="65" y="102"/>
                  </a:lnTo>
                  <a:lnTo>
                    <a:pt x="75" y="109"/>
                  </a:lnTo>
                  <a:lnTo>
                    <a:pt x="74" y="125"/>
                  </a:lnTo>
                  <a:lnTo>
                    <a:pt x="64" y="120"/>
                  </a:lnTo>
                  <a:lnTo>
                    <a:pt x="58" y="127"/>
                  </a:lnTo>
                  <a:lnTo>
                    <a:pt x="27" y="104"/>
                  </a:lnTo>
                  <a:lnTo>
                    <a:pt x="28" y="102"/>
                  </a:lnTo>
                  <a:lnTo>
                    <a:pt x="0" y="40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2" name="Freeform 36"/>
            <p:cNvSpPr>
              <a:spLocks/>
            </p:cNvSpPr>
            <p:nvPr/>
          </p:nvSpPr>
          <p:spPr bwMode="auto">
            <a:xfrm>
              <a:off x="749" y="2212"/>
              <a:ext cx="30" cy="98"/>
            </a:xfrm>
            <a:custGeom>
              <a:avLst/>
              <a:gdLst>
                <a:gd name="T0" fmla="*/ 22 w 30"/>
                <a:gd name="T1" fmla="*/ 60 h 98"/>
                <a:gd name="T2" fmla="*/ 29 w 30"/>
                <a:gd name="T3" fmla="*/ 53 h 98"/>
                <a:gd name="T4" fmla="*/ 26 w 30"/>
                <a:gd name="T5" fmla="*/ 44 h 98"/>
                <a:gd name="T6" fmla="*/ 22 w 30"/>
                <a:gd name="T7" fmla="*/ 36 h 98"/>
                <a:gd name="T8" fmla="*/ 21 w 30"/>
                <a:gd name="T9" fmla="*/ 18 h 98"/>
                <a:gd name="T10" fmla="*/ 9 w 30"/>
                <a:gd name="T11" fmla="*/ 0 h 98"/>
                <a:gd name="T12" fmla="*/ 1 w 30"/>
                <a:gd name="T13" fmla="*/ 6 h 98"/>
                <a:gd name="T14" fmla="*/ 15 w 30"/>
                <a:gd name="T15" fmla="*/ 44 h 98"/>
                <a:gd name="T16" fmla="*/ 8 w 30"/>
                <a:gd name="T17" fmla="*/ 74 h 98"/>
                <a:gd name="T18" fmla="*/ 0 w 30"/>
                <a:gd name="T19" fmla="*/ 83 h 98"/>
                <a:gd name="T20" fmla="*/ 8 w 30"/>
                <a:gd name="T21" fmla="*/ 97 h 98"/>
                <a:gd name="T22" fmla="*/ 15 w 30"/>
                <a:gd name="T23" fmla="*/ 89 h 98"/>
                <a:gd name="T24" fmla="*/ 25 w 30"/>
                <a:gd name="T25" fmla="*/ 94 h 98"/>
                <a:gd name="T26" fmla="*/ 25 w 30"/>
                <a:gd name="T27" fmla="*/ 94 h 98"/>
                <a:gd name="T28" fmla="*/ 22 w 30"/>
                <a:gd name="T29" fmla="*/ 60 h 9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0"/>
                <a:gd name="T46" fmla="*/ 0 h 98"/>
                <a:gd name="T47" fmla="*/ 30 w 30"/>
                <a:gd name="T48" fmla="*/ 98 h 9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0" h="98">
                  <a:moveTo>
                    <a:pt x="22" y="60"/>
                  </a:moveTo>
                  <a:lnTo>
                    <a:pt x="29" y="53"/>
                  </a:lnTo>
                  <a:lnTo>
                    <a:pt x="26" y="44"/>
                  </a:lnTo>
                  <a:lnTo>
                    <a:pt x="22" y="36"/>
                  </a:lnTo>
                  <a:lnTo>
                    <a:pt x="21" y="18"/>
                  </a:lnTo>
                  <a:lnTo>
                    <a:pt x="9" y="0"/>
                  </a:lnTo>
                  <a:lnTo>
                    <a:pt x="1" y="6"/>
                  </a:lnTo>
                  <a:lnTo>
                    <a:pt x="15" y="44"/>
                  </a:lnTo>
                  <a:lnTo>
                    <a:pt x="8" y="74"/>
                  </a:lnTo>
                  <a:lnTo>
                    <a:pt x="0" y="83"/>
                  </a:lnTo>
                  <a:lnTo>
                    <a:pt x="8" y="97"/>
                  </a:lnTo>
                  <a:lnTo>
                    <a:pt x="15" y="89"/>
                  </a:lnTo>
                  <a:lnTo>
                    <a:pt x="25" y="94"/>
                  </a:lnTo>
                  <a:lnTo>
                    <a:pt x="22" y="60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3" name="Freeform 37"/>
            <p:cNvSpPr>
              <a:spLocks/>
            </p:cNvSpPr>
            <p:nvPr/>
          </p:nvSpPr>
          <p:spPr bwMode="auto">
            <a:xfrm>
              <a:off x="881" y="2482"/>
              <a:ext cx="38" cy="62"/>
            </a:xfrm>
            <a:custGeom>
              <a:avLst/>
              <a:gdLst>
                <a:gd name="T0" fmla="*/ 20 w 38"/>
                <a:gd name="T1" fmla="*/ 11 h 62"/>
                <a:gd name="T2" fmla="*/ 6 w 38"/>
                <a:gd name="T3" fmla="*/ 0 h 62"/>
                <a:gd name="T4" fmla="*/ 0 w 38"/>
                <a:gd name="T5" fmla="*/ 15 h 62"/>
                <a:gd name="T6" fmla="*/ 4 w 38"/>
                <a:gd name="T7" fmla="*/ 22 h 62"/>
                <a:gd name="T8" fmla="*/ 3 w 38"/>
                <a:gd name="T9" fmla="*/ 28 h 62"/>
                <a:gd name="T10" fmla="*/ 1 w 38"/>
                <a:gd name="T11" fmla="*/ 45 h 62"/>
                <a:gd name="T12" fmla="*/ 21 w 38"/>
                <a:gd name="T13" fmla="*/ 48 h 62"/>
                <a:gd name="T14" fmla="*/ 37 w 38"/>
                <a:gd name="T15" fmla="*/ 61 h 62"/>
                <a:gd name="T16" fmla="*/ 35 w 38"/>
                <a:gd name="T17" fmla="*/ 44 h 62"/>
                <a:gd name="T18" fmla="*/ 27 w 38"/>
                <a:gd name="T19" fmla="*/ 31 h 62"/>
                <a:gd name="T20" fmla="*/ 25 w 38"/>
                <a:gd name="T21" fmla="*/ 31 h 62"/>
                <a:gd name="T22" fmla="*/ 20 w 38"/>
                <a:gd name="T23" fmla="*/ 11 h 6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8"/>
                <a:gd name="T37" fmla="*/ 0 h 62"/>
                <a:gd name="T38" fmla="*/ 38 w 38"/>
                <a:gd name="T39" fmla="*/ 62 h 6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8" h="62">
                  <a:moveTo>
                    <a:pt x="20" y="11"/>
                  </a:moveTo>
                  <a:lnTo>
                    <a:pt x="6" y="0"/>
                  </a:lnTo>
                  <a:lnTo>
                    <a:pt x="0" y="15"/>
                  </a:lnTo>
                  <a:lnTo>
                    <a:pt x="4" y="22"/>
                  </a:lnTo>
                  <a:lnTo>
                    <a:pt x="3" y="28"/>
                  </a:lnTo>
                  <a:lnTo>
                    <a:pt x="1" y="45"/>
                  </a:lnTo>
                  <a:lnTo>
                    <a:pt x="21" y="48"/>
                  </a:lnTo>
                  <a:lnTo>
                    <a:pt x="37" y="61"/>
                  </a:lnTo>
                  <a:lnTo>
                    <a:pt x="35" y="44"/>
                  </a:lnTo>
                  <a:lnTo>
                    <a:pt x="27" y="31"/>
                  </a:lnTo>
                  <a:lnTo>
                    <a:pt x="25" y="31"/>
                  </a:lnTo>
                  <a:lnTo>
                    <a:pt x="20" y="11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4" name="Freeform 38"/>
            <p:cNvSpPr>
              <a:spLocks/>
            </p:cNvSpPr>
            <p:nvPr/>
          </p:nvSpPr>
          <p:spPr bwMode="auto">
            <a:xfrm>
              <a:off x="930" y="2554"/>
              <a:ext cx="61" cy="121"/>
            </a:xfrm>
            <a:custGeom>
              <a:avLst/>
              <a:gdLst>
                <a:gd name="T0" fmla="*/ 8 w 61"/>
                <a:gd name="T1" fmla="*/ 0 h 121"/>
                <a:gd name="T2" fmla="*/ 0 w 61"/>
                <a:gd name="T3" fmla="*/ 23 h 121"/>
                <a:gd name="T4" fmla="*/ 5 w 61"/>
                <a:gd name="T5" fmla="*/ 38 h 121"/>
                <a:gd name="T6" fmla="*/ 22 w 61"/>
                <a:gd name="T7" fmla="*/ 52 h 121"/>
                <a:gd name="T8" fmla="*/ 30 w 61"/>
                <a:gd name="T9" fmla="*/ 76 h 121"/>
                <a:gd name="T10" fmla="*/ 41 w 61"/>
                <a:gd name="T11" fmla="*/ 88 h 121"/>
                <a:gd name="T12" fmla="*/ 42 w 61"/>
                <a:gd name="T13" fmla="*/ 108 h 121"/>
                <a:gd name="T14" fmla="*/ 59 w 61"/>
                <a:gd name="T15" fmla="*/ 120 h 121"/>
                <a:gd name="T16" fmla="*/ 48 w 61"/>
                <a:gd name="T17" fmla="*/ 94 h 121"/>
                <a:gd name="T18" fmla="*/ 60 w 61"/>
                <a:gd name="T19" fmla="*/ 98 h 121"/>
                <a:gd name="T20" fmla="*/ 58 w 61"/>
                <a:gd name="T21" fmla="*/ 80 h 121"/>
                <a:gd name="T22" fmla="*/ 44 w 61"/>
                <a:gd name="T23" fmla="*/ 56 h 121"/>
                <a:gd name="T24" fmla="*/ 34 w 61"/>
                <a:gd name="T25" fmla="*/ 53 h 121"/>
                <a:gd name="T26" fmla="*/ 34 w 61"/>
                <a:gd name="T27" fmla="*/ 37 h 121"/>
                <a:gd name="T28" fmla="*/ 22 w 61"/>
                <a:gd name="T29" fmla="*/ 23 h 121"/>
                <a:gd name="T30" fmla="*/ 22 w 61"/>
                <a:gd name="T31" fmla="*/ 23 h 121"/>
                <a:gd name="T32" fmla="*/ 8 w 61"/>
                <a:gd name="T33" fmla="*/ 0 h 1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121"/>
                <a:gd name="T53" fmla="*/ 61 w 61"/>
                <a:gd name="T54" fmla="*/ 121 h 1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121">
                  <a:moveTo>
                    <a:pt x="8" y="0"/>
                  </a:moveTo>
                  <a:lnTo>
                    <a:pt x="0" y="23"/>
                  </a:lnTo>
                  <a:lnTo>
                    <a:pt x="5" y="38"/>
                  </a:lnTo>
                  <a:lnTo>
                    <a:pt x="22" y="52"/>
                  </a:lnTo>
                  <a:lnTo>
                    <a:pt x="30" y="76"/>
                  </a:lnTo>
                  <a:lnTo>
                    <a:pt x="41" y="88"/>
                  </a:lnTo>
                  <a:lnTo>
                    <a:pt x="42" y="108"/>
                  </a:lnTo>
                  <a:lnTo>
                    <a:pt x="59" y="120"/>
                  </a:lnTo>
                  <a:lnTo>
                    <a:pt x="48" y="94"/>
                  </a:lnTo>
                  <a:lnTo>
                    <a:pt x="60" y="98"/>
                  </a:lnTo>
                  <a:lnTo>
                    <a:pt x="58" y="80"/>
                  </a:lnTo>
                  <a:lnTo>
                    <a:pt x="44" y="56"/>
                  </a:lnTo>
                  <a:lnTo>
                    <a:pt x="34" y="53"/>
                  </a:lnTo>
                  <a:lnTo>
                    <a:pt x="34" y="37"/>
                  </a:lnTo>
                  <a:lnTo>
                    <a:pt x="22" y="23"/>
                  </a:lnTo>
                  <a:lnTo>
                    <a:pt x="8" y="0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5" name="Freeform 39"/>
            <p:cNvSpPr>
              <a:spLocks/>
            </p:cNvSpPr>
            <p:nvPr/>
          </p:nvSpPr>
          <p:spPr bwMode="auto">
            <a:xfrm>
              <a:off x="1170" y="2944"/>
              <a:ext cx="32" cy="32"/>
            </a:xfrm>
            <a:custGeom>
              <a:avLst/>
              <a:gdLst>
                <a:gd name="T0" fmla="*/ 30 w 32"/>
                <a:gd name="T1" fmla="*/ 24 h 32"/>
                <a:gd name="T2" fmla="*/ 27 w 32"/>
                <a:gd name="T3" fmla="*/ 22 h 32"/>
                <a:gd name="T4" fmla="*/ 31 w 32"/>
                <a:gd name="T5" fmla="*/ 14 h 32"/>
                <a:gd name="T6" fmla="*/ 17 w 32"/>
                <a:gd name="T7" fmla="*/ 8 h 32"/>
                <a:gd name="T8" fmla="*/ 10 w 32"/>
                <a:gd name="T9" fmla="*/ 0 h 32"/>
                <a:gd name="T10" fmla="*/ 0 w 32"/>
                <a:gd name="T11" fmla="*/ 0 h 32"/>
                <a:gd name="T12" fmla="*/ 0 w 32"/>
                <a:gd name="T13" fmla="*/ 11 h 32"/>
                <a:gd name="T14" fmla="*/ 8 w 32"/>
                <a:gd name="T15" fmla="*/ 16 h 32"/>
                <a:gd name="T16" fmla="*/ 14 w 32"/>
                <a:gd name="T17" fmla="*/ 31 h 32"/>
                <a:gd name="T18" fmla="*/ 14 w 32"/>
                <a:gd name="T19" fmla="*/ 31 h 32"/>
                <a:gd name="T20" fmla="*/ 30 w 32"/>
                <a:gd name="T21" fmla="*/ 24 h 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32"/>
                <a:gd name="T35" fmla="*/ 32 w 32"/>
                <a:gd name="T36" fmla="*/ 32 h 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32">
                  <a:moveTo>
                    <a:pt x="30" y="24"/>
                  </a:moveTo>
                  <a:lnTo>
                    <a:pt x="27" y="22"/>
                  </a:lnTo>
                  <a:lnTo>
                    <a:pt x="31" y="14"/>
                  </a:lnTo>
                  <a:lnTo>
                    <a:pt x="17" y="8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8" y="16"/>
                  </a:lnTo>
                  <a:lnTo>
                    <a:pt x="14" y="31"/>
                  </a:lnTo>
                  <a:lnTo>
                    <a:pt x="30" y="24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6" name="Freeform 40"/>
            <p:cNvSpPr>
              <a:spLocks/>
            </p:cNvSpPr>
            <p:nvPr/>
          </p:nvSpPr>
          <p:spPr bwMode="auto">
            <a:xfrm>
              <a:off x="1757" y="2565"/>
              <a:ext cx="80" cy="100"/>
            </a:xfrm>
            <a:custGeom>
              <a:avLst/>
              <a:gdLst>
                <a:gd name="T0" fmla="*/ 0 w 80"/>
                <a:gd name="T1" fmla="*/ 45 h 100"/>
                <a:gd name="T2" fmla="*/ 6 w 80"/>
                <a:gd name="T3" fmla="*/ 36 h 100"/>
                <a:gd name="T4" fmla="*/ 5 w 80"/>
                <a:gd name="T5" fmla="*/ 19 h 100"/>
                <a:gd name="T6" fmla="*/ 8 w 80"/>
                <a:gd name="T7" fmla="*/ 5 h 100"/>
                <a:gd name="T8" fmla="*/ 28 w 80"/>
                <a:gd name="T9" fmla="*/ 0 h 100"/>
                <a:gd name="T10" fmla="*/ 35 w 80"/>
                <a:gd name="T11" fmla="*/ 5 h 100"/>
                <a:gd name="T12" fmla="*/ 43 w 80"/>
                <a:gd name="T13" fmla="*/ 5 h 100"/>
                <a:gd name="T14" fmla="*/ 75 w 80"/>
                <a:gd name="T15" fmla="*/ 33 h 100"/>
                <a:gd name="T16" fmla="*/ 79 w 80"/>
                <a:gd name="T17" fmla="*/ 56 h 100"/>
                <a:gd name="T18" fmla="*/ 70 w 80"/>
                <a:gd name="T19" fmla="*/ 73 h 100"/>
                <a:gd name="T20" fmla="*/ 70 w 80"/>
                <a:gd name="T21" fmla="*/ 93 h 100"/>
                <a:gd name="T22" fmla="*/ 52 w 80"/>
                <a:gd name="T23" fmla="*/ 99 h 100"/>
                <a:gd name="T24" fmla="*/ 47 w 80"/>
                <a:gd name="T25" fmla="*/ 99 h 100"/>
                <a:gd name="T26" fmla="*/ 41 w 80"/>
                <a:gd name="T27" fmla="*/ 87 h 100"/>
                <a:gd name="T28" fmla="*/ 31 w 80"/>
                <a:gd name="T29" fmla="*/ 87 h 100"/>
                <a:gd name="T30" fmla="*/ 25 w 80"/>
                <a:gd name="T31" fmla="*/ 99 h 100"/>
                <a:gd name="T32" fmla="*/ 6 w 80"/>
                <a:gd name="T33" fmla="*/ 99 h 100"/>
                <a:gd name="T34" fmla="*/ 0 w 80"/>
                <a:gd name="T35" fmla="*/ 82 h 100"/>
                <a:gd name="T36" fmla="*/ 7 w 80"/>
                <a:gd name="T37" fmla="*/ 67 h 100"/>
                <a:gd name="T38" fmla="*/ 0 w 80"/>
                <a:gd name="T39" fmla="*/ 62 h 100"/>
                <a:gd name="T40" fmla="*/ 0 w 80"/>
                <a:gd name="T41" fmla="*/ 45 h 100"/>
                <a:gd name="T42" fmla="*/ 0 w 80"/>
                <a:gd name="T43" fmla="*/ 45 h 100"/>
                <a:gd name="T44" fmla="*/ 0 w 80"/>
                <a:gd name="T45" fmla="*/ 45 h 1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0"/>
                <a:gd name="T70" fmla="*/ 0 h 100"/>
                <a:gd name="T71" fmla="*/ 80 w 80"/>
                <a:gd name="T72" fmla="*/ 100 h 10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0" h="100">
                  <a:moveTo>
                    <a:pt x="0" y="45"/>
                  </a:moveTo>
                  <a:lnTo>
                    <a:pt x="6" y="36"/>
                  </a:lnTo>
                  <a:lnTo>
                    <a:pt x="5" y="19"/>
                  </a:lnTo>
                  <a:lnTo>
                    <a:pt x="8" y="5"/>
                  </a:lnTo>
                  <a:lnTo>
                    <a:pt x="28" y="0"/>
                  </a:lnTo>
                  <a:lnTo>
                    <a:pt x="35" y="5"/>
                  </a:lnTo>
                  <a:lnTo>
                    <a:pt x="43" y="5"/>
                  </a:lnTo>
                  <a:lnTo>
                    <a:pt x="75" y="33"/>
                  </a:lnTo>
                  <a:lnTo>
                    <a:pt x="79" y="56"/>
                  </a:lnTo>
                  <a:lnTo>
                    <a:pt x="70" y="73"/>
                  </a:lnTo>
                  <a:lnTo>
                    <a:pt x="70" y="93"/>
                  </a:lnTo>
                  <a:lnTo>
                    <a:pt x="52" y="99"/>
                  </a:lnTo>
                  <a:lnTo>
                    <a:pt x="47" y="99"/>
                  </a:lnTo>
                  <a:lnTo>
                    <a:pt x="41" y="87"/>
                  </a:lnTo>
                  <a:lnTo>
                    <a:pt x="31" y="87"/>
                  </a:lnTo>
                  <a:lnTo>
                    <a:pt x="25" y="99"/>
                  </a:lnTo>
                  <a:lnTo>
                    <a:pt x="6" y="99"/>
                  </a:lnTo>
                  <a:lnTo>
                    <a:pt x="0" y="82"/>
                  </a:lnTo>
                  <a:lnTo>
                    <a:pt x="7" y="67"/>
                  </a:lnTo>
                  <a:lnTo>
                    <a:pt x="0" y="62"/>
                  </a:lnTo>
                  <a:lnTo>
                    <a:pt x="0" y="45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7" name="Freeform 41"/>
            <p:cNvSpPr>
              <a:spLocks/>
            </p:cNvSpPr>
            <p:nvPr/>
          </p:nvSpPr>
          <p:spPr bwMode="auto">
            <a:xfrm>
              <a:off x="2330" y="3149"/>
              <a:ext cx="161" cy="57"/>
            </a:xfrm>
            <a:custGeom>
              <a:avLst/>
              <a:gdLst>
                <a:gd name="T0" fmla="*/ 8 w 161"/>
                <a:gd name="T1" fmla="*/ 27 h 57"/>
                <a:gd name="T2" fmla="*/ 8 w 161"/>
                <a:gd name="T3" fmla="*/ 26 h 57"/>
                <a:gd name="T4" fmla="*/ 10 w 161"/>
                <a:gd name="T5" fmla="*/ 25 h 57"/>
                <a:gd name="T6" fmla="*/ 18 w 161"/>
                <a:gd name="T7" fmla="*/ 13 h 57"/>
                <a:gd name="T8" fmla="*/ 17 w 161"/>
                <a:gd name="T9" fmla="*/ 13 h 57"/>
                <a:gd name="T10" fmla="*/ 17 w 161"/>
                <a:gd name="T11" fmla="*/ 9 h 57"/>
                <a:gd name="T12" fmla="*/ 22 w 161"/>
                <a:gd name="T13" fmla="*/ 6 h 57"/>
                <a:gd name="T14" fmla="*/ 24 w 161"/>
                <a:gd name="T15" fmla="*/ 5 h 57"/>
                <a:gd name="T16" fmla="*/ 98 w 161"/>
                <a:gd name="T17" fmla="*/ 5 h 57"/>
                <a:gd name="T18" fmla="*/ 99 w 161"/>
                <a:gd name="T19" fmla="*/ 5 h 57"/>
                <a:gd name="T20" fmla="*/ 105 w 161"/>
                <a:gd name="T21" fmla="*/ 5 h 57"/>
                <a:gd name="T22" fmla="*/ 112 w 161"/>
                <a:gd name="T23" fmla="*/ 5 h 57"/>
                <a:gd name="T24" fmla="*/ 113 w 161"/>
                <a:gd name="T25" fmla="*/ 5 h 57"/>
                <a:gd name="T26" fmla="*/ 121 w 161"/>
                <a:gd name="T27" fmla="*/ 4 h 57"/>
                <a:gd name="T28" fmla="*/ 122 w 161"/>
                <a:gd name="T29" fmla="*/ 4 h 57"/>
                <a:gd name="T30" fmla="*/ 126 w 161"/>
                <a:gd name="T31" fmla="*/ 4 h 57"/>
                <a:gd name="T32" fmla="*/ 126 w 161"/>
                <a:gd name="T33" fmla="*/ 4 h 57"/>
                <a:gd name="T34" fmla="*/ 136 w 161"/>
                <a:gd name="T35" fmla="*/ 0 h 57"/>
                <a:gd name="T36" fmla="*/ 136 w 161"/>
                <a:gd name="T37" fmla="*/ 0 h 57"/>
                <a:gd name="T38" fmla="*/ 160 w 161"/>
                <a:gd name="T39" fmla="*/ 12 h 57"/>
                <a:gd name="T40" fmla="*/ 160 w 161"/>
                <a:gd name="T41" fmla="*/ 12 h 57"/>
                <a:gd name="T42" fmla="*/ 160 w 161"/>
                <a:gd name="T43" fmla="*/ 19 h 57"/>
                <a:gd name="T44" fmla="*/ 160 w 161"/>
                <a:gd name="T45" fmla="*/ 19 h 57"/>
                <a:gd name="T46" fmla="*/ 146 w 161"/>
                <a:gd name="T47" fmla="*/ 26 h 57"/>
                <a:gd name="T48" fmla="*/ 142 w 161"/>
                <a:gd name="T49" fmla="*/ 28 h 57"/>
                <a:gd name="T50" fmla="*/ 141 w 161"/>
                <a:gd name="T51" fmla="*/ 27 h 57"/>
                <a:gd name="T52" fmla="*/ 139 w 161"/>
                <a:gd name="T53" fmla="*/ 27 h 57"/>
                <a:gd name="T54" fmla="*/ 134 w 161"/>
                <a:gd name="T55" fmla="*/ 33 h 57"/>
                <a:gd name="T56" fmla="*/ 134 w 161"/>
                <a:gd name="T57" fmla="*/ 33 h 57"/>
                <a:gd name="T58" fmla="*/ 135 w 161"/>
                <a:gd name="T59" fmla="*/ 38 h 57"/>
                <a:gd name="T60" fmla="*/ 136 w 161"/>
                <a:gd name="T61" fmla="*/ 40 h 57"/>
                <a:gd name="T62" fmla="*/ 129 w 161"/>
                <a:gd name="T63" fmla="*/ 39 h 57"/>
                <a:gd name="T64" fmla="*/ 114 w 161"/>
                <a:gd name="T65" fmla="*/ 35 h 57"/>
                <a:gd name="T66" fmla="*/ 114 w 161"/>
                <a:gd name="T67" fmla="*/ 35 h 57"/>
                <a:gd name="T68" fmla="*/ 105 w 161"/>
                <a:gd name="T69" fmla="*/ 40 h 57"/>
                <a:gd name="T70" fmla="*/ 105 w 161"/>
                <a:gd name="T71" fmla="*/ 40 h 57"/>
                <a:gd name="T72" fmla="*/ 100 w 161"/>
                <a:gd name="T73" fmla="*/ 56 h 57"/>
                <a:gd name="T74" fmla="*/ 100 w 161"/>
                <a:gd name="T75" fmla="*/ 56 h 57"/>
                <a:gd name="T76" fmla="*/ 78 w 161"/>
                <a:gd name="T77" fmla="*/ 50 h 57"/>
                <a:gd name="T78" fmla="*/ 78 w 161"/>
                <a:gd name="T79" fmla="*/ 50 h 57"/>
                <a:gd name="T80" fmla="*/ 64 w 161"/>
                <a:gd name="T81" fmla="*/ 53 h 57"/>
                <a:gd name="T82" fmla="*/ 61 w 161"/>
                <a:gd name="T83" fmla="*/ 54 h 57"/>
                <a:gd name="T84" fmla="*/ 60 w 161"/>
                <a:gd name="T85" fmla="*/ 53 h 57"/>
                <a:gd name="T86" fmla="*/ 57 w 161"/>
                <a:gd name="T87" fmla="*/ 52 h 57"/>
                <a:gd name="T88" fmla="*/ 57 w 161"/>
                <a:gd name="T89" fmla="*/ 52 h 57"/>
                <a:gd name="T90" fmla="*/ 53 w 161"/>
                <a:gd name="T91" fmla="*/ 54 h 57"/>
                <a:gd name="T92" fmla="*/ 52 w 161"/>
                <a:gd name="T93" fmla="*/ 54 h 57"/>
                <a:gd name="T94" fmla="*/ 20 w 161"/>
                <a:gd name="T95" fmla="*/ 45 h 57"/>
                <a:gd name="T96" fmla="*/ 20 w 161"/>
                <a:gd name="T97" fmla="*/ 45 h 57"/>
                <a:gd name="T98" fmla="*/ 18 w 161"/>
                <a:gd name="T99" fmla="*/ 45 h 57"/>
                <a:gd name="T100" fmla="*/ 8 w 161"/>
                <a:gd name="T101" fmla="*/ 45 h 57"/>
                <a:gd name="T102" fmla="*/ 8 w 161"/>
                <a:gd name="T103" fmla="*/ 45 h 57"/>
                <a:gd name="T104" fmla="*/ 6 w 161"/>
                <a:gd name="T105" fmla="*/ 43 h 57"/>
                <a:gd name="T106" fmla="*/ 4 w 161"/>
                <a:gd name="T107" fmla="*/ 43 h 57"/>
                <a:gd name="T108" fmla="*/ 4 w 161"/>
                <a:gd name="T109" fmla="*/ 42 h 57"/>
                <a:gd name="T110" fmla="*/ 5 w 161"/>
                <a:gd name="T111" fmla="*/ 38 h 57"/>
                <a:gd name="T112" fmla="*/ 5 w 161"/>
                <a:gd name="T113" fmla="*/ 38 h 57"/>
                <a:gd name="T114" fmla="*/ 0 w 161"/>
                <a:gd name="T115" fmla="*/ 28 h 57"/>
                <a:gd name="T116" fmla="*/ 0 w 161"/>
                <a:gd name="T117" fmla="*/ 28 h 57"/>
                <a:gd name="T118" fmla="*/ 1 w 161"/>
                <a:gd name="T119" fmla="*/ 27 h 57"/>
                <a:gd name="T120" fmla="*/ 0 w 161"/>
                <a:gd name="T121" fmla="*/ 27 h 57"/>
                <a:gd name="T122" fmla="*/ 0 w 161"/>
                <a:gd name="T123" fmla="*/ 27 h 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1"/>
                <a:gd name="T187" fmla="*/ 0 h 57"/>
                <a:gd name="T188" fmla="*/ 161 w 161"/>
                <a:gd name="T189" fmla="*/ 57 h 5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1" h="57">
                  <a:moveTo>
                    <a:pt x="0" y="26"/>
                  </a:moveTo>
                  <a:lnTo>
                    <a:pt x="0" y="26"/>
                  </a:lnTo>
                  <a:lnTo>
                    <a:pt x="1" y="26"/>
                  </a:lnTo>
                  <a:lnTo>
                    <a:pt x="2" y="26"/>
                  </a:lnTo>
                  <a:lnTo>
                    <a:pt x="3" y="27"/>
                  </a:lnTo>
                  <a:lnTo>
                    <a:pt x="4" y="27"/>
                  </a:lnTo>
                  <a:lnTo>
                    <a:pt x="5" y="27"/>
                  </a:lnTo>
                  <a:lnTo>
                    <a:pt x="6" y="27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9" y="27"/>
                  </a:lnTo>
                  <a:lnTo>
                    <a:pt x="8" y="27"/>
                  </a:lnTo>
                  <a:lnTo>
                    <a:pt x="7" y="27"/>
                  </a:lnTo>
                  <a:lnTo>
                    <a:pt x="8" y="27"/>
                  </a:lnTo>
                  <a:lnTo>
                    <a:pt x="8" y="26"/>
                  </a:lnTo>
                  <a:lnTo>
                    <a:pt x="9" y="25"/>
                  </a:lnTo>
                  <a:lnTo>
                    <a:pt x="10" y="25"/>
                  </a:lnTo>
                  <a:lnTo>
                    <a:pt x="10" y="24"/>
                  </a:lnTo>
                  <a:lnTo>
                    <a:pt x="11" y="23"/>
                  </a:lnTo>
                  <a:lnTo>
                    <a:pt x="11" y="22"/>
                  </a:lnTo>
                  <a:lnTo>
                    <a:pt x="12" y="21"/>
                  </a:lnTo>
                  <a:lnTo>
                    <a:pt x="13" y="20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4" y="17"/>
                  </a:lnTo>
                  <a:lnTo>
                    <a:pt x="15" y="17"/>
                  </a:lnTo>
                  <a:lnTo>
                    <a:pt x="16" y="16"/>
                  </a:lnTo>
                  <a:lnTo>
                    <a:pt x="16" y="15"/>
                  </a:lnTo>
                  <a:lnTo>
                    <a:pt x="16" y="14"/>
                  </a:lnTo>
                  <a:lnTo>
                    <a:pt x="17" y="14"/>
                  </a:lnTo>
                  <a:lnTo>
                    <a:pt x="17" y="13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7" y="13"/>
                  </a:lnTo>
                  <a:lnTo>
                    <a:pt x="17" y="12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2" y="6"/>
                  </a:lnTo>
                  <a:lnTo>
                    <a:pt x="23" y="6"/>
                  </a:lnTo>
                  <a:lnTo>
                    <a:pt x="23" y="5"/>
                  </a:lnTo>
                  <a:lnTo>
                    <a:pt x="24" y="5"/>
                  </a:lnTo>
                  <a:lnTo>
                    <a:pt x="28" y="5"/>
                  </a:lnTo>
                  <a:lnTo>
                    <a:pt x="32" y="5"/>
                  </a:lnTo>
                  <a:lnTo>
                    <a:pt x="36" y="5"/>
                  </a:lnTo>
                  <a:lnTo>
                    <a:pt x="41" y="5"/>
                  </a:lnTo>
                  <a:lnTo>
                    <a:pt x="46" y="5"/>
                  </a:lnTo>
                  <a:lnTo>
                    <a:pt x="51" y="5"/>
                  </a:lnTo>
                  <a:lnTo>
                    <a:pt x="56" y="5"/>
                  </a:lnTo>
                  <a:lnTo>
                    <a:pt x="61" y="5"/>
                  </a:lnTo>
                  <a:lnTo>
                    <a:pt x="66" y="5"/>
                  </a:lnTo>
                  <a:lnTo>
                    <a:pt x="71" y="5"/>
                  </a:lnTo>
                  <a:lnTo>
                    <a:pt x="76" y="5"/>
                  </a:lnTo>
                  <a:lnTo>
                    <a:pt x="81" y="5"/>
                  </a:lnTo>
                  <a:lnTo>
                    <a:pt x="86" y="5"/>
                  </a:lnTo>
                  <a:lnTo>
                    <a:pt x="90" y="5"/>
                  </a:lnTo>
                  <a:lnTo>
                    <a:pt x="94" y="5"/>
                  </a:lnTo>
                  <a:lnTo>
                    <a:pt x="96" y="5"/>
                  </a:lnTo>
                  <a:lnTo>
                    <a:pt x="98" y="5"/>
                  </a:lnTo>
                  <a:lnTo>
                    <a:pt x="99" y="5"/>
                  </a:lnTo>
                  <a:lnTo>
                    <a:pt x="100" y="5"/>
                  </a:lnTo>
                  <a:lnTo>
                    <a:pt x="101" y="5"/>
                  </a:lnTo>
                  <a:lnTo>
                    <a:pt x="102" y="5"/>
                  </a:lnTo>
                  <a:lnTo>
                    <a:pt x="103" y="5"/>
                  </a:lnTo>
                  <a:lnTo>
                    <a:pt x="104" y="5"/>
                  </a:lnTo>
                  <a:lnTo>
                    <a:pt x="105" y="5"/>
                  </a:lnTo>
                  <a:lnTo>
                    <a:pt x="106" y="5"/>
                  </a:lnTo>
                  <a:lnTo>
                    <a:pt x="107" y="5"/>
                  </a:lnTo>
                  <a:lnTo>
                    <a:pt x="108" y="5"/>
                  </a:lnTo>
                  <a:lnTo>
                    <a:pt x="109" y="5"/>
                  </a:lnTo>
                  <a:lnTo>
                    <a:pt x="110" y="5"/>
                  </a:lnTo>
                  <a:lnTo>
                    <a:pt x="111" y="5"/>
                  </a:lnTo>
                  <a:lnTo>
                    <a:pt x="112" y="5"/>
                  </a:lnTo>
                  <a:lnTo>
                    <a:pt x="113" y="5"/>
                  </a:lnTo>
                  <a:lnTo>
                    <a:pt x="113" y="4"/>
                  </a:lnTo>
                  <a:lnTo>
                    <a:pt x="114" y="4"/>
                  </a:lnTo>
                  <a:lnTo>
                    <a:pt x="115" y="4"/>
                  </a:lnTo>
                  <a:lnTo>
                    <a:pt x="116" y="4"/>
                  </a:lnTo>
                  <a:lnTo>
                    <a:pt x="117" y="4"/>
                  </a:lnTo>
                  <a:lnTo>
                    <a:pt x="118" y="4"/>
                  </a:lnTo>
                  <a:lnTo>
                    <a:pt x="119" y="4"/>
                  </a:lnTo>
                  <a:lnTo>
                    <a:pt x="120" y="4"/>
                  </a:lnTo>
                  <a:lnTo>
                    <a:pt x="121" y="4"/>
                  </a:lnTo>
                  <a:lnTo>
                    <a:pt x="122" y="4"/>
                  </a:lnTo>
                  <a:lnTo>
                    <a:pt x="123" y="4"/>
                  </a:lnTo>
                  <a:lnTo>
                    <a:pt x="124" y="4"/>
                  </a:lnTo>
                  <a:lnTo>
                    <a:pt x="125" y="4"/>
                  </a:lnTo>
                  <a:lnTo>
                    <a:pt x="126" y="4"/>
                  </a:lnTo>
                  <a:lnTo>
                    <a:pt x="126" y="3"/>
                  </a:lnTo>
                  <a:lnTo>
                    <a:pt x="127" y="3"/>
                  </a:lnTo>
                  <a:lnTo>
                    <a:pt x="128" y="3"/>
                  </a:lnTo>
                  <a:lnTo>
                    <a:pt x="129" y="3"/>
                  </a:lnTo>
                  <a:lnTo>
                    <a:pt x="130" y="2"/>
                  </a:lnTo>
                  <a:lnTo>
                    <a:pt x="131" y="2"/>
                  </a:lnTo>
                  <a:lnTo>
                    <a:pt x="132" y="1"/>
                  </a:lnTo>
                  <a:lnTo>
                    <a:pt x="133" y="1"/>
                  </a:lnTo>
                  <a:lnTo>
                    <a:pt x="134" y="1"/>
                  </a:lnTo>
                  <a:lnTo>
                    <a:pt x="134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9" y="1"/>
                  </a:lnTo>
                  <a:lnTo>
                    <a:pt x="140" y="2"/>
                  </a:lnTo>
                  <a:lnTo>
                    <a:pt x="142" y="3"/>
                  </a:lnTo>
                  <a:lnTo>
                    <a:pt x="143" y="3"/>
                  </a:lnTo>
                  <a:lnTo>
                    <a:pt x="145" y="4"/>
                  </a:lnTo>
                  <a:lnTo>
                    <a:pt x="146" y="5"/>
                  </a:lnTo>
                  <a:lnTo>
                    <a:pt x="148" y="6"/>
                  </a:lnTo>
                  <a:lnTo>
                    <a:pt x="150" y="7"/>
                  </a:lnTo>
                  <a:lnTo>
                    <a:pt x="151" y="7"/>
                  </a:lnTo>
                  <a:lnTo>
                    <a:pt x="153" y="8"/>
                  </a:lnTo>
                  <a:lnTo>
                    <a:pt x="154" y="9"/>
                  </a:lnTo>
                  <a:lnTo>
                    <a:pt x="156" y="10"/>
                  </a:lnTo>
                  <a:lnTo>
                    <a:pt x="157" y="11"/>
                  </a:lnTo>
                  <a:lnTo>
                    <a:pt x="159" y="11"/>
                  </a:lnTo>
                  <a:lnTo>
                    <a:pt x="159" y="12"/>
                  </a:lnTo>
                  <a:lnTo>
                    <a:pt x="160" y="12"/>
                  </a:lnTo>
                  <a:lnTo>
                    <a:pt x="160" y="13"/>
                  </a:lnTo>
                  <a:lnTo>
                    <a:pt x="160" y="14"/>
                  </a:lnTo>
                  <a:lnTo>
                    <a:pt x="160" y="15"/>
                  </a:lnTo>
                  <a:lnTo>
                    <a:pt x="160" y="16"/>
                  </a:lnTo>
                  <a:lnTo>
                    <a:pt x="160" y="17"/>
                  </a:lnTo>
                  <a:lnTo>
                    <a:pt x="160" y="18"/>
                  </a:lnTo>
                  <a:lnTo>
                    <a:pt x="160" y="19"/>
                  </a:lnTo>
                  <a:lnTo>
                    <a:pt x="159" y="19"/>
                  </a:lnTo>
                  <a:lnTo>
                    <a:pt x="158" y="20"/>
                  </a:lnTo>
                  <a:lnTo>
                    <a:pt x="157" y="20"/>
                  </a:lnTo>
                  <a:lnTo>
                    <a:pt x="156" y="21"/>
                  </a:lnTo>
                  <a:lnTo>
                    <a:pt x="155" y="21"/>
                  </a:lnTo>
                  <a:lnTo>
                    <a:pt x="154" y="22"/>
                  </a:lnTo>
                  <a:lnTo>
                    <a:pt x="152" y="23"/>
                  </a:lnTo>
                  <a:lnTo>
                    <a:pt x="151" y="23"/>
                  </a:lnTo>
                  <a:lnTo>
                    <a:pt x="150" y="24"/>
                  </a:lnTo>
                  <a:lnTo>
                    <a:pt x="148" y="25"/>
                  </a:lnTo>
                  <a:lnTo>
                    <a:pt x="147" y="25"/>
                  </a:lnTo>
                  <a:lnTo>
                    <a:pt x="146" y="26"/>
                  </a:lnTo>
                  <a:lnTo>
                    <a:pt x="145" y="27"/>
                  </a:lnTo>
                  <a:lnTo>
                    <a:pt x="144" y="27"/>
                  </a:lnTo>
                  <a:lnTo>
                    <a:pt x="143" y="27"/>
                  </a:lnTo>
                  <a:lnTo>
                    <a:pt x="142" y="28"/>
                  </a:lnTo>
                  <a:lnTo>
                    <a:pt x="141" y="28"/>
                  </a:lnTo>
                  <a:lnTo>
                    <a:pt x="141" y="27"/>
                  </a:lnTo>
                  <a:lnTo>
                    <a:pt x="140" y="27"/>
                  </a:lnTo>
                  <a:lnTo>
                    <a:pt x="139" y="27"/>
                  </a:lnTo>
                  <a:lnTo>
                    <a:pt x="138" y="27"/>
                  </a:lnTo>
                  <a:lnTo>
                    <a:pt x="138" y="28"/>
                  </a:lnTo>
                  <a:lnTo>
                    <a:pt x="137" y="29"/>
                  </a:lnTo>
                  <a:lnTo>
                    <a:pt x="136" y="29"/>
                  </a:lnTo>
                  <a:lnTo>
                    <a:pt x="136" y="30"/>
                  </a:lnTo>
                  <a:lnTo>
                    <a:pt x="135" y="31"/>
                  </a:lnTo>
                  <a:lnTo>
                    <a:pt x="134" y="31"/>
                  </a:lnTo>
                  <a:lnTo>
                    <a:pt x="134" y="32"/>
                  </a:lnTo>
                  <a:lnTo>
                    <a:pt x="134" y="33"/>
                  </a:lnTo>
                  <a:lnTo>
                    <a:pt x="134" y="34"/>
                  </a:lnTo>
                  <a:lnTo>
                    <a:pt x="134" y="35"/>
                  </a:lnTo>
                  <a:lnTo>
                    <a:pt x="134" y="36"/>
                  </a:lnTo>
                  <a:lnTo>
                    <a:pt x="135" y="36"/>
                  </a:lnTo>
                  <a:lnTo>
                    <a:pt x="135" y="37"/>
                  </a:lnTo>
                  <a:lnTo>
                    <a:pt x="135" y="38"/>
                  </a:lnTo>
                  <a:lnTo>
                    <a:pt x="135" y="39"/>
                  </a:lnTo>
                  <a:lnTo>
                    <a:pt x="135" y="40"/>
                  </a:lnTo>
                  <a:lnTo>
                    <a:pt x="136" y="40"/>
                  </a:lnTo>
                  <a:lnTo>
                    <a:pt x="134" y="40"/>
                  </a:lnTo>
                  <a:lnTo>
                    <a:pt x="133" y="39"/>
                  </a:lnTo>
                  <a:lnTo>
                    <a:pt x="132" y="39"/>
                  </a:lnTo>
                  <a:lnTo>
                    <a:pt x="130" y="39"/>
                  </a:lnTo>
                  <a:lnTo>
                    <a:pt x="129" y="39"/>
                  </a:lnTo>
                  <a:lnTo>
                    <a:pt x="128" y="38"/>
                  </a:lnTo>
                  <a:lnTo>
                    <a:pt x="126" y="38"/>
                  </a:lnTo>
                  <a:lnTo>
                    <a:pt x="124" y="38"/>
                  </a:lnTo>
                  <a:lnTo>
                    <a:pt x="123" y="37"/>
                  </a:lnTo>
                  <a:lnTo>
                    <a:pt x="121" y="37"/>
                  </a:lnTo>
                  <a:lnTo>
                    <a:pt x="120" y="37"/>
                  </a:lnTo>
                  <a:lnTo>
                    <a:pt x="118" y="36"/>
                  </a:lnTo>
                  <a:lnTo>
                    <a:pt x="117" y="36"/>
                  </a:lnTo>
                  <a:lnTo>
                    <a:pt x="116" y="36"/>
                  </a:lnTo>
                  <a:lnTo>
                    <a:pt x="114" y="35"/>
                  </a:lnTo>
                  <a:lnTo>
                    <a:pt x="113" y="35"/>
                  </a:lnTo>
                  <a:lnTo>
                    <a:pt x="112" y="36"/>
                  </a:lnTo>
                  <a:lnTo>
                    <a:pt x="111" y="37"/>
                  </a:lnTo>
                  <a:lnTo>
                    <a:pt x="110" y="37"/>
                  </a:lnTo>
                  <a:lnTo>
                    <a:pt x="109" y="37"/>
                  </a:lnTo>
                  <a:lnTo>
                    <a:pt x="109" y="38"/>
                  </a:lnTo>
                  <a:lnTo>
                    <a:pt x="108" y="38"/>
                  </a:lnTo>
                  <a:lnTo>
                    <a:pt x="107" y="39"/>
                  </a:lnTo>
                  <a:lnTo>
                    <a:pt x="106" y="39"/>
                  </a:lnTo>
                  <a:lnTo>
                    <a:pt x="105" y="39"/>
                  </a:lnTo>
                  <a:lnTo>
                    <a:pt x="105" y="40"/>
                  </a:lnTo>
                  <a:lnTo>
                    <a:pt x="104" y="41"/>
                  </a:lnTo>
                  <a:lnTo>
                    <a:pt x="104" y="42"/>
                  </a:lnTo>
                  <a:lnTo>
                    <a:pt x="104" y="43"/>
                  </a:lnTo>
                  <a:lnTo>
                    <a:pt x="104" y="44"/>
                  </a:lnTo>
                  <a:lnTo>
                    <a:pt x="103" y="45"/>
                  </a:lnTo>
                  <a:lnTo>
                    <a:pt x="103" y="47"/>
                  </a:lnTo>
                  <a:lnTo>
                    <a:pt x="102" y="48"/>
                  </a:lnTo>
                  <a:lnTo>
                    <a:pt x="102" y="49"/>
                  </a:lnTo>
                  <a:lnTo>
                    <a:pt x="102" y="50"/>
                  </a:lnTo>
                  <a:lnTo>
                    <a:pt x="101" y="51"/>
                  </a:lnTo>
                  <a:lnTo>
                    <a:pt x="101" y="52"/>
                  </a:lnTo>
                  <a:lnTo>
                    <a:pt x="100" y="53"/>
                  </a:lnTo>
                  <a:lnTo>
                    <a:pt x="100" y="54"/>
                  </a:lnTo>
                  <a:lnTo>
                    <a:pt x="100" y="55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7" y="55"/>
                  </a:lnTo>
                  <a:lnTo>
                    <a:pt x="96" y="55"/>
                  </a:lnTo>
                  <a:lnTo>
                    <a:pt x="94" y="54"/>
                  </a:lnTo>
                  <a:lnTo>
                    <a:pt x="93" y="53"/>
                  </a:lnTo>
                  <a:lnTo>
                    <a:pt x="92" y="52"/>
                  </a:lnTo>
                  <a:lnTo>
                    <a:pt x="90" y="51"/>
                  </a:lnTo>
                  <a:lnTo>
                    <a:pt x="88" y="51"/>
                  </a:lnTo>
                  <a:lnTo>
                    <a:pt x="87" y="50"/>
                  </a:lnTo>
                  <a:lnTo>
                    <a:pt x="86" y="49"/>
                  </a:lnTo>
                  <a:lnTo>
                    <a:pt x="84" y="49"/>
                  </a:lnTo>
                  <a:lnTo>
                    <a:pt x="82" y="49"/>
                  </a:lnTo>
                  <a:lnTo>
                    <a:pt x="81" y="49"/>
                  </a:lnTo>
                  <a:lnTo>
                    <a:pt x="80" y="49"/>
                  </a:lnTo>
                  <a:lnTo>
                    <a:pt x="79" y="49"/>
                  </a:lnTo>
                  <a:lnTo>
                    <a:pt x="78" y="49"/>
                  </a:lnTo>
                  <a:lnTo>
                    <a:pt x="78" y="50"/>
                  </a:lnTo>
                  <a:lnTo>
                    <a:pt x="78" y="51"/>
                  </a:lnTo>
                  <a:lnTo>
                    <a:pt x="77" y="51"/>
                  </a:lnTo>
                  <a:lnTo>
                    <a:pt x="76" y="51"/>
                  </a:lnTo>
                  <a:lnTo>
                    <a:pt x="75" y="51"/>
                  </a:lnTo>
                  <a:lnTo>
                    <a:pt x="74" y="51"/>
                  </a:lnTo>
                  <a:lnTo>
                    <a:pt x="73" y="51"/>
                  </a:lnTo>
                  <a:lnTo>
                    <a:pt x="72" y="51"/>
                  </a:lnTo>
                  <a:lnTo>
                    <a:pt x="70" y="52"/>
                  </a:lnTo>
                  <a:lnTo>
                    <a:pt x="69" y="52"/>
                  </a:lnTo>
                  <a:lnTo>
                    <a:pt x="68" y="52"/>
                  </a:lnTo>
                  <a:lnTo>
                    <a:pt x="67" y="53"/>
                  </a:lnTo>
                  <a:lnTo>
                    <a:pt x="66" y="53"/>
                  </a:lnTo>
                  <a:lnTo>
                    <a:pt x="64" y="53"/>
                  </a:lnTo>
                  <a:lnTo>
                    <a:pt x="62" y="53"/>
                  </a:lnTo>
                  <a:lnTo>
                    <a:pt x="62" y="54"/>
                  </a:lnTo>
                  <a:lnTo>
                    <a:pt x="61" y="54"/>
                  </a:lnTo>
                  <a:lnTo>
                    <a:pt x="60" y="54"/>
                  </a:lnTo>
                  <a:lnTo>
                    <a:pt x="60" y="53"/>
                  </a:lnTo>
                  <a:lnTo>
                    <a:pt x="59" y="53"/>
                  </a:lnTo>
                  <a:lnTo>
                    <a:pt x="58" y="53"/>
                  </a:lnTo>
                  <a:lnTo>
                    <a:pt x="58" y="52"/>
                  </a:lnTo>
                  <a:lnTo>
                    <a:pt x="57" y="52"/>
                  </a:lnTo>
                  <a:lnTo>
                    <a:pt x="56" y="52"/>
                  </a:lnTo>
                  <a:lnTo>
                    <a:pt x="55" y="52"/>
                  </a:lnTo>
                  <a:lnTo>
                    <a:pt x="54" y="53"/>
                  </a:lnTo>
                  <a:lnTo>
                    <a:pt x="53" y="53"/>
                  </a:lnTo>
                  <a:lnTo>
                    <a:pt x="53" y="54"/>
                  </a:lnTo>
                  <a:lnTo>
                    <a:pt x="52" y="54"/>
                  </a:lnTo>
                  <a:lnTo>
                    <a:pt x="49" y="53"/>
                  </a:lnTo>
                  <a:lnTo>
                    <a:pt x="46" y="53"/>
                  </a:lnTo>
                  <a:lnTo>
                    <a:pt x="44" y="53"/>
                  </a:lnTo>
                  <a:lnTo>
                    <a:pt x="41" y="52"/>
                  </a:lnTo>
                  <a:lnTo>
                    <a:pt x="39" y="51"/>
                  </a:lnTo>
                  <a:lnTo>
                    <a:pt x="37" y="51"/>
                  </a:lnTo>
                  <a:lnTo>
                    <a:pt x="34" y="50"/>
                  </a:lnTo>
                  <a:lnTo>
                    <a:pt x="33" y="49"/>
                  </a:lnTo>
                  <a:lnTo>
                    <a:pt x="31" y="49"/>
                  </a:lnTo>
                  <a:lnTo>
                    <a:pt x="29" y="48"/>
                  </a:lnTo>
                  <a:lnTo>
                    <a:pt x="27" y="47"/>
                  </a:lnTo>
                  <a:lnTo>
                    <a:pt x="26" y="47"/>
                  </a:lnTo>
                  <a:lnTo>
                    <a:pt x="24" y="46"/>
                  </a:lnTo>
                  <a:lnTo>
                    <a:pt x="22" y="46"/>
                  </a:lnTo>
                  <a:lnTo>
                    <a:pt x="21" y="45"/>
                  </a:lnTo>
                  <a:lnTo>
                    <a:pt x="20" y="45"/>
                  </a:lnTo>
                  <a:lnTo>
                    <a:pt x="19" y="45"/>
                  </a:lnTo>
                  <a:lnTo>
                    <a:pt x="18" y="45"/>
                  </a:lnTo>
                  <a:lnTo>
                    <a:pt x="17" y="45"/>
                  </a:lnTo>
                  <a:lnTo>
                    <a:pt x="16" y="45"/>
                  </a:lnTo>
                  <a:lnTo>
                    <a:pt x="15" y="45"/>
                  </a:lnTo>
                  <a:lnTo>
                    <a:pt x="14" y="45"/>
                  </a:lnTo>
                  <a:lnTo>
                    <a:pt x="13" y="45"/>
                  </a:lnTo>
                  <a:lnTo>
                    <a:pt x="12" y="45"/>
                  </a:lnTo>
                  <a:lnTo>
                    <a:pt x="11" y="45"/>
                  </a:lnTo>
                  <a:lnTo>
                    <a:pt x="10" y="45"/>
                  </a:lnTo>
                  <a:lnTo>
                    <a:pt x="9" y="45"/>
                  </a:lnTo>
                  <a:lnTo>
                    <a:pt x="8" y="45"/>
                  </a:lnTo>
                  <a:lnTo>
                    <a:pt x="8" y="44"/>
                  </a:lnTo>
                  <a:lnTo>
                    <a:pt x="7" y="44"/>
                  </a:lnTo>
                  <a:lnTo>
                    <a:pt x="6" y="44"/>
                  </a:lnTo>
                  <a:lnTo>
                    <a:pt x="6" y="43"/>
                  </a:lnTo>
                  <a:lnTo>
                    <a:pt x="5" y="43"/>
                  </a:lnTo>
                  <a:lnTo>
                    <a:pt x="4" y="43"/>
                  </a:lnTo>
                  <a:lnTo>
                    <a:pt x="4" y="42"/>
                  </a:lnTo>
                  <a:lnTo>
                    <a:pt x="4" y="41"/>
                  </a:lnTo>
                  <a:lnTo>
                    <a:pt x="4" y="40"/>
                  </a:lnTo>
                  <a:lnTo>
                    <a:pt x="4" y="39"/>
                  </a:lnTo>
                  <a:lnTo>
                    <a:pt x="4" y="38"/>
                  </a:lnTo>
                  <a:lnTo>
                    <a:pt x="5" y="38"/>
                  </a:lnTo>
                  <a:lnTo>
                    <a:pt x="4" y="37"/>
                  </a:lnTo>
                  <a:lnTo>
                    <a:pt x="4" y="36"/>
                  </a:lnTo>
                  <a:lnTo>
                    <a:pt x="4" y="35"/>
                  </a:lnTo>
                  <a:lnTo>
                    <a:pt x="3" y="35"/>
                  </a:lnTo>
                  <a:lnTo>
                    <a:pt x="3" y="34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7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0" y="26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8" name="Freeform 42"/>
            <p:cNvSpPr>
              <a:spLocks/>
            </p:cNvSpPr>
            <p:nvPr/>
          </p:nvSpPr>
          <p:spPr bwMode="auto">
            <a:xfrm>
              <a:off x="2395" y="3374"/>
              <a:ext cx="19" cy="10"/>
            </a:xfrm>
            <a:custGeom>
              <a:avLst/>
              <a:gdLst>
                <a:gd name="T0" fmla="*/ 4 w 19"/>
                <a:gd name="T1" fmla="*/ 0 h 10"/>
                <a:gd name="T2" fmla="*/ 0 w 19"/>
                <a:gd name="T3" fmla="*/ 8 h 10"/>
                <a:gd name="T4" fmla="*/ 10 w 19"/>
                <a:gd name="T5" fmla="*/ 9 h 10"/>
                <a:gd name="T6" fmla="*/ 18 w 19"/>
                <a:gd name="T7" fmla="*/ 5 h 10"/>
                <a:gd name="T8" fmla="*/ 17 w 19"/>
                <a:gd name="T9" fmla="*/ 2 h 10"/>
                <a:gd name="T10" fmla="*/ 4 w 19"/>
                <a:gd name="T11" fmla="*/ 0 h 10"/>
                <a:gd name="T12" fmla="*/ 4 w 19"/>
                <a:gd name="T13" fmla="*/ 0 h 10"/>
                <a:gd name="T14" fmla="*/ 4 w 19"/>
                <a:gd name="T15" fmla="*/ 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"/>
                <a:gd name="T25" fmla="*/ 0 h 10"/>
                <a:gd name="T26" fmla="*/ 19 w 19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" h="10">
                  <a:moveTo>
                    <a:pt x="4" y="0"/>
                  </a:moveTo>
                  <a:lnTo>
                    <a:pt x="0" y="8"/>
                  </a:lnTo>
                  <a:lnTo>
                    <a:pt x="10" y="9"/>
                  </a:lnTo>
                  <a:lnTo>
                    <a:pt x="18" y="5"/>
                  </a:lnTo>
                  <a:lnTo>
                    <a:pt x="17" y="2"/>
                  </a:lnTo>
                  <a:lnTo>
                    <a:pt x="4" y="0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9" name="Freeform 43"/>
            <p:cNvSpPr>
              <a:spLocks/>
            </p:cNvSpPr>
            <p:nvPr/>
          </p:nvSpPr>
          <p:spPr bwMode="auto">
            <a:xfrm>
              <a:off x="1522" y="3017"/>
              <a:ext cx="1018" cy="407"/>
            </a:xfrm>
            <a:custGeom>
              <a:avLst/>
              <a:gdLst>
                <a:gd name="T0" fmla="*/ 896 w 1018"/>
                <a:gd name="T1" fmla="*/ 355 h 407"/>
                <a:gd name="T2" fmla="*/ 931 w 1018"/>
                <a:gd name="T3" fmla="*/ 371 h 407"/>
                <a:gd name="T4" fmla="*/ 957 w 1018"/>
                <a:gd name="T5" fmla="*/ 383 h 407"/>
                <a:gd name="T6" fmla="*/ 989 w 1018"/>
                <a:gd name="T7" fmla="*/ 388 h 407"/>
                <a:gd name="T8" fmla="*/ 1016 w 1018"/>
                <a:gd name="T9" fmla="*/ 393 h 407"/>
                <a:gd name="T10" fmla="*/ 991 w 1018"/>
                <a:gd name="T11" fmla="*/ 368 h 407"/>
                <a:gd name="T12" fmla="*/ 998 w 1018"/>
                <a:gd name="T13" fmla="*/ 293 h 407"/>
                <a:gd name="T14" fmla="*/ 985 w 1018"/>
                <a:gd name="T15" fmla="*/ 256 h 407"/>
                <a:gd name="T16" fmla="*/ 937 w 1018"/>
                <a:gd name="T17" fmla="*/ 246 h 407"/>
                <a:gd name="T18" fmla="*/ 900 w 1018"/>
                <a:gd name="T19" fmla="*/ 251 h 407"/>
                <a:gd name="T20" fmla="*/ 851 w 1018"/>
                <a:gd name="T21" fmla="*/ 247 h 407"/>
                <a:gd name="T22" fmla="*/ 826 w 1018"/>
                <a:gd name="T23" fmla="*/ 220 h 407"/>
                <a:gd name="T24" fmla="*/ 805 w 1018"/>
                <a:gd name="T25" fmla="*/ 169 h 407"/>
                <a:gd name="T26" fmla="*/ 778 w 1018"/>
                <a:gd name="T27" fmla="*/ 136 h 407"/>
                <a:gd name="T28" fmla="*/ 724 w 1018"/>
                <a:gd name="T29" fmla="*/ 125 h 407"/>
                <a:gd name="T30" fmla="*/ 666 w 1018"/>
                <a:gd name="T31" fmla="*/ 113 h 407"/>
                <a:gd name="T32" fmla="*/ 632 w 1018"/>
                <a:gd name="T33" fmla="*/ 71 h 407"/>
                <a:gd name="T34" fmla="*/ 590 w 1018"/>
                <a:gd name="T35" fmla="*/ 88 h 407"/>
                <a:gd name="T36" fmla="*/ 567 w 1018"/>
                <a:gd name="T37" fmla="*/ 143 h 407"/>
                <a:gd name="T38" fmla="*/ 534 w 1018"/>
                <a:gd name="T39" fmla="*/ 136 h 407"/>
                <a:gd name="T40" fmla="*/ 463 w 1018"/>
                <a:gd name="T41" fmla="*/ 121 h 407"/>
                <a:gd name="T42" fmla="*/ 410 w 1018"/>
                <a:gd name="T43" fmla="*/ 120 h 407"/>
                <a:gd name="T44" fmla="*/ 394 w 1018"/>
                <a:gd name="T45" fmla="*/ 127 h 407"/>
                <a:gd name="T46" fmla="*/ 360 w 1018"/>
                <a:gd name="T47" fmla="*/ 101 h 407"/>
                <a:gd name="T48" fmla="*/ 332 w 1018"/>
                <a:gd name="T49" fmla="*/ 48 h 407"/>
                <a:gd name="T50" fmla="*/ 323 w 1018"/>
                <a:gd name="T51" fmla="*/ 51 h 407"/>
                <a:gd name="T52" fmla="*/ 277 w 1018"/>
                <a:gd name="T53" fmla="*/ 40 h 407"/>
                <a:gd name="T54" fmla="*/ 240 w 1018"/>
                <a:gd name="T55" fmla="*/ 19 h 407"/>
                <a:gd name="T56" fmla="*/ 209 w 1018"/>
                <a:gd name="T57" fmla="*/ 9 h 407"/>
                <a:gd name="T58" fmla="*/ 197 w 1018"/>
                <a:gd name="T59" fmla="*/ 22 h 407"/>
                <a:gd name="T60" fmla="*/ 166 w 1018"/>
                <a:gd name="T61" fmla="*/ 22 h 407"/>
                <a:gd name="T62" fmla="*/ 127 w 1018"/>
                <a:gd name="T63" fmla="*/ 18 h 407"/>
                <a:gd name="T64" fmla="*/ 99 w 1018"/>
                <a:gd name="T65" fmla="*/ 14 h 407"/>
                <a:gd name="T66" fmla="*/ 87 w 1018"/>
                <a:gd name="T67" fmla="*/ 15 h 407"/>
                <a:gd name="T68" fmla="*/ 68 w 1018"/>
                <a:gd name="T69" fmla="*/ 74 h 407"/>
                <a:gd name="T70" fmla="*/ 50 w 1018"/>
                <a:gd name="T71" fmla="*/ 80 h 407"/>
                <a:gd name="T72" fmla="*/ 24 w 1018"/>
                <a:gd name="T73" fmla="*/ 125 h 407"/>
                <a:gd name="T74" fmla="*/ 6 w 1018"/>
                <a:gd name="T75" fmla="*/ 117 h 407"/>
                <a:gd name="T76" fmla="*/ 10 w 1018"/>
                <a:gd name="T77" fmla="*/ 126 h 407"/>
                <a:gd name="T78" fmla="*/ 51 w 1018"/>
                <a:gd name="T79" fmla="*/ 129 h 407"/>
                <a:gd name="T80" fmla="*/ 82 w 1018"/>
                <a:gd name="T81" fmla="*/ 126 h 407"/>
                <a:gd name="T82" fmla="*/ 124 w 1018"/>
                <a:gd name="T83" fmla="*/ 153 h 407"/>
                <a:gd name="T84" fmla="*/ 134 w 1018"/>
                <a:gd name="T85" fmla="*/ 171 h 407"/>
                <a:gd name="T86" fmla="*/ 129 w 1018"/>
                <a:gd name="T87" fmla="*/ 207 h 407"/>
                <a:gd name="T88" fmla="*/ 247 w 1018"/>
                <a:gd name="T89" fmla="*/ 228 h 407"/>
                <a:gd name="T90" fmla="*/ 340 w 1018"/>
                <a:gd name="T91" fmla="*/ 268 h 407"/>
                <a:gd name="T92" fmla="*/ 370 w 1018"/>
                <a:gd name="T93" fmla="*/ 248 h 407"/>
                <a:gd name="T94" fmla="*/ 382 w 1018"/>
                <a:gd name="T95" fmla="*/ 251 h 407"/>
                <a:gd name="T96" fmla="*/ 410 w 1018"/>
                <a:gd name="T97" fmla="*/ 256 h 407"/>
                <a:gd name="T98" fmla="*/ 465 w 1018"/>
                <a:gd name="T99" fmla="*/ 260 h 407"/>
                <a:gd name="T100" fmla="*/ 638 w 1018"/>
                <a:gd name="T101" fmla="*/ 328 h 407"/>
                <a:gd name="T102" fmla="*/ 704 w 1018"/>
                <a:gd name="T103" fmla="*/ 350 h 407"/>
                <a:gd name="T104" fmla="*/ 752 w 1018"/>
                <a:gd name="T105" fmla="*/ 339 h 407"/>
                <a:gd name="T106" fmla="*/ 818 w 1018"/>
                <a:gd name="T107" fmla="*/ 354 h 407"/>
                <a:gd name="T108" fmla="*/ 837 w 1018"/>
                <a:gd name="T109" fmla="*/ 351 h 40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018"/>
                <a:gd name="T166" fmla="*/ 0 h 407"/>
                <a:gd name="T167" fmla="*/ 1018 w 1018"/>
                <a:gd name="T168" fmla="*/ 407 h 40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018" h="407">
                  <a:moveTo>
                    <a:pt x="862" y="335"/>
                  </a:moveTo>
                  <a:lnTo>
                    <a:pt x="879" y="338"/>
                  </a:lnTo>
                  <a:lnTo>
                    <a:pt x="887" y="350"/>
                  </a:lnTo>
                  <a:lnTo>
                    <a:pt x="897" y="349"/>
                  </a:lnTo>
                  <a:lnTo>
                    <a:pt x="896" y="355"/>
                  </a:lnTo>
                  <a:lnTo>
                    <a:pt x="913" y="359"/>
                  </a:lnTo>
                  <a:lnTo>
                    <a:pt x="913" y="365"/>
                  </a:lnTo>
                  <a:lnTo>
                    <a:pt x="926" y="369"/>
                  </a:lnTo>
                  <a:lnTo>
                    <a:pt x="930" y="367"/>
                  </a:lnTo>
                  <a:lnTo>
                    <a:pt x="931" y="371"/>
                  </a:lnTo>
                  <a:lnTo>
                    <a:pt x="941" y="376"/>
                  </a:lnTo>
                  <a:lnTo>
                    <a:pt x="945" y="374"/>
                  </a:lnTo>
                  <a:lnTo>
                    <a:pt x="947" y="383"/>
                  </a:lnTo>
                  <a:lnTo>
                    <a:pt x="953" y="378"/>
                  </a:lnTo>
                  <a:lnTo>
                    <a:pt x="957" y="383"/>
                  </a:lnTo>
                  <a:lnTo>
                    <a:pt x="965" y="379"/>
                  </a:lnTo>
                  <a:lnTo>
                    <a:pt x="966" y="383"/>
                  </a:lnTo>
                  <a:lnTo>
                    <a:pt x="975" y="385"/>
                  </a:lnTo>
                  <a:lnTo>
                    <a:pt x="977" y="380"/>
                  </a:lnTo>
                  <a:lnTo>
                    <a:pt x="989" y="388"/>
                  </a:lnTo>
                  <a:lnTo>
                    <a:pt x="991" y="395"/>
                  </a:lnTo>
                  <a:lnTo>
                    <a:pt x="988" y="401"/>
                  </a:lnTo>
                  <a:lnTo>
                    <a:pt x="1006" y="406"/>
                  </a:lnTo>
                  <a:lnTo>
                    <a:pt x="1017" y="403"/>
                  </a:lnTo>
                  <a:lnTo>
                    <a:pt x="1016" y="393"/>
                  </a:lnTo>
                  <a:lnTo>
                    <a:pt x="1002" y="383"/>
                  </a:lnTo>
                  <a:lnTo>
                    <a:pt x="999" y="387"/>
                  </a:lnTo>
                  <a:lnTo>
                    <a:pt x="996" y="375"/>
                  </a:lnTo>
                  <a:lnTo>
                    <a:pt x="994" y="356"/>
                  </a:lnTo>
                  <a:lnTo>
                    <a:pt x="991" y="368"/>
                  </a:lnTo>
                  <a:lnTo>
                    <a:pt x="988" y="355"/>
                  </a:lnTo>
                  <a:lnTo>
                    <a:pt x="990" y="333"/>
                  </a:lnTo>
                  <a:lnTo>
                    <a:pt x="994" y="315"/>
                  </a:lnTo>
                  <a:lnTo>
                    <a:pt x="998" y="303"/>
                  </a:lnTo>
                  <a:lnTo>
                    <a:pt x="998" y="293"/>
                  </a:lnTo>
                  <a:lnTo>
                    <a:pt x="997" y="286"/>
                  </a:lnTo>
                  <a:lnTo>
                    <a:pt x="1002" y="275"/>
                  </a:lnTo>
                  <a:lnTo>
                    <a:pt x="1002" y="268"/>
                  </a:lnTo>
                  <a:lnTo>
                    <a:pt x="993" y="256"/>
                  </a:lnTo>
                  <a:lnTo>
                    <a:pt x="985" y="256"/>
                  </a:lnTo>
                  <a:lnTo>
                    <a:pt x="981" y="249"/>
                  </a:lnTo>
                  <a:lnTo>
                    <a:pt x="968" y="250"/>
                  </a:lnTo>
                  <a:lnTo>
                    <a:pt x="958" y="237"/>
                  </a:lnTo>
                  <a:lnTo>
                    <a:pt x="944" y="249"/>
                  </a:lnTo>
                  <a:lnTo>
                    <a:pt x="937" y="246"/>
                  </a:lnTo>
                  <a:lnTo>
                    <a:pt x="930" y="255"/>
                  </a:lnTo>
                  <a:lnTo>
                    <a:pt x="922" y="253"/>
                  </a:lnTo>
                  <a:lnTo>
                    <a:pt x="916" y="256"/>
                  </a:lnTo>
                  <a:lnTo>
                    <a:pt x="910" y="253"/>
                  </a:lnTo>
                  <a:lnTo>
                    <a:pt x="900" y="251"/>
                  </a:lnTo>
                  <a:lnTo>
                    <a:pt x="877" y="264"/>
                  </a:lnTo>
                  <a:lnTo>
                    <a:pt x="871" y="257"/>
                  </a:lnTo>
                  <a:lnTo>
                    <a:pt x="865" y="259"/>
                  </a:lnTo>
                  <a:lnTo>
                    <a:pt x="855" y="255"/>
                  </a:lnTo>
                  <a:lnTo>
                    <a:pt x="851" y="247"/>
                  </a:lnTo>
                  <a:lnTo>
                    <a:pt x="845" y="246"/>
                  </a:lnTo>
                  <a:lnTo>
                    <a:pt x="832" y="241"/>
                  </a:lnTo>
                  <a:lnTo>
                    <a:pt x="827" y="233"/>
                  </a:lnTo>
                  <a:lnTo>
                    <a:pt x="828" y="227"/>
                  </a:lnTo>
                  <a:lnTo>
                    <a:pt x="826" y="220"/>
                  </a:lnTo>
                  <a:lnTo>
                    <a:pt x="826" y="200"/>
                  </a:lnTo>
                  <a:lnTo>
                    <a:pt x="819" y="181"/>
                  </a:lnTo>
                  <a:lnTo>
                    <a:pt x="810" y="184"/>
                  </a:lnTo>
                  <a:lnTo>
                    <a:pt x="809" y="173"/>
                  </a:lnTo>
                  <a:lnTo>
                    <a:pt x="805" y="169"/>
                  </a:lnTo>
                  <a:lnTo>
                    <a:pt x="807" y="155"/>
                  </a:lnTo>
                  <a:lnTo>
                    <a:pt x="796" y="133"/>
                  </a:lnTo>
                  <a:lnTo>
                    <a:pt x="796" y="139"/>
                  </a:lnTo>
                  <a:lnTo>
                    <a:pt x="783" y="134"/>
                  </a:lnTo>
                  <a:lnTo>
                    <a:pt x="778" y="136"/>
                  </a:lnTo>
                  <a:lnTo>
                    <a:pt x="770" y="134"/>
                  </a:lnTo>
                  <a:lnTo>
                    <a:pt x="746" y="140"/>
                  </a:lnTo>
                  <a:lnTo>
                    <a:pt x="736" y="124"/>
                  </a:lnTo>
                  <a:lnTo>
                    <a:pt x="732" y="122"/>
                  </a:lnTo>
                  <a:lnTo>
                    <a:pt x="724" y="125"/>
                  </a:lnTo>
                  <a:lnTo>
                    <a:pt x="709" y="121"/>
                  </a:lnTo>
                  <a:lnTo>
                    <a:pt x="694" y="104"/>
                  </a:lnTo>
                  <a:lnTo>
                    <a:pt x="684" y="101"/>
                  </a:lnTo>
                  <a:lnTo>
                    <a:pt x="674" y="109"/>
                  </a:lnTo>
                  <a:lnTo>
                    <a:pt x="666" y="113"/>
                  </a:lnTo>
                  <a:lnTo>
                    <a:pt x="660" y="108"/>
                  </a:lnTo>
                  <a:lnTo>
                    <a:pt x="652" y="109"/>
                  </a:lnTo>
                  <a:lnTo>
                    <a:pt x="642" y="104"/>
                  </a:lnTo>
                  <a:lnTo>
                    <a:pt x="636" y="93"/>
                  </a:lnTo>
                  <a:lnTo>
                    <a:pt x="632" y="71"/>
                  </a:lnTo>
                  <a:lnTo>
                    <a:pt x="619" y="69"/>
                  </a:lnTo>
                  <a:lnTo>
                    <a:pt x="597" y="74"/>
                  </a:lnTo>
                  <a:lnTo>
                    <a:pt x="590" y="83"/>
                  </a:lnTo>
                  <a:lnTo>
                    <a:pt x="592" y="86"/>
                  </a:lnTo>
                  <a:lnTo>
                    <a:pt x="590" y="88"/>
                  </a:lnTo>
                  <a:lnTo>
                    <a:pt x="590" y="96"/>
                  </a:lnTo>
                  <a:lnTo>
                    <a:pt x="585" y="115"/>
                  </a:lnTo>
                  <a:lnTo>
                    <a:pt x="580" y="117"/>
                  </a:lnTo>
                  <a:lnTo>
                    <a:pt x="582" y="123"/>
                  </a:lnTo>
                  <a:lnTo>
                    <a:pt x="567" y="143"/>
                  </a:lnTo>
                  <a:lnTo>
                    <a:pt x="558" y="145"/>
                  </a:lnTo>
                  <a:lnTo>
                    <a:pt x="550" y="139"/>
                  </a:lnTo>
                  <a:lnTo>
                    <a:pt x="542" y="139"/>
                  </a:lnTo>
                  <a:lnTo>
                    <a:pt x="538" y="131"/>
                  </a:lnTo>
                  <a:lnTo>
                    <a:pt x="534" y="136"/>
                  </a:lnTo>
                  <a:lnTo>
                    <a:pt x="518" y="141"/>
                  </a:lnTo>
                  <a:lnTo>
                    <a:pt x="502" y="139"/>
                  </a:lnTo>
                  <a:lnTo>
                    <a:pt x="491" y="134"/>
                  </a:lnTo>
                  <a:lnTo>
                    <a:pt x="471" y="128"/>
                  </a:lnTo>
                  <a:lnTo>
                    <a:pt x="463" y="121"/>
                  </a:lnTo>
                  <a:lnTo>
                    <a:pt x="462" y="127"/>
                  </a:lnTo>
                  <a:lnTo>
                    <a:pt x="452" y="133"/>
                  </a:lnTo>
                  <a:lnTo>
                    <a:pt x="436" y="133"/>
                  </a:lnTo>
                  <a:lnTo>
                    <a:pt x="420" y="129"/>
                  </a:lnTo>
                  <a:lnTo>
                    <a:pt x="410" y="120"/>
                  </a:lnTo>
                  <a:lnTo>
                    <a:pt x="408" y="121"/>
                  </a:lnTo>
                  <a:lnTo>
                    <a:pt x="410" y="127"/>
                  </a:lnTo>
                  <a:lnTo>
                    <a:pt x="396" y="132"/>
                  </a:lnTo>
                  <a:lnTo>
                    <a:pt x="392" y="129"/>
                  </a:lnTo>
                  <a:lnTo>
                    <a:pt x="394" y="127"/>
                  </a:lnTo>
                  <a:lnTo>
                    <a:pt x="394" y="124"/>
                  </a:lnTo>
                  <a:lnTo>
                    <a:pt x="375" y="127"/>
                  </a:lnTo>
                  <a:lnTo>
                    <a:pt x="372" y="122"/>
                  </a:lnTo>
                  <a:lnTo>
                    <a:pt x="365" y="121"/>
                  </a:lnTo>
                  <a:lnTo>
                    <a:pt x="360" y="101"/>
                  </a:lnTo>
                  <a:lnTo>
                    <a:pt x="361" y="81"/>
                  </a:lnTo>
                  <a:lnTo>
                    <a:pt x="347" y="69"/>
                  </a:lnTo>
                  <a:lnTo>
                    <a:pt x="337" y="46"/>
                  </a:lnTo>
                  <a:lnTo>
                    <a:pt x="333" y="45"/>
                  </a:lnTo>
                  <a:lnTo>
                    <a:pt x="332" y="48"/>
                  </a:lnTo>
                  <a:lnTo>
                    <a:pt x="327" y="46"/>
                  </a:lnTo>
                  <a:lnTo>
                    <a:pt x="328" y="50"/>
                  </a:lnTo>
                  <a:lnTo>
                    <a:pt x="326" y="49"/>
                  </a:lnTo>
                  <a:lnTo>
                    <a:pt x="326" y="51"/>
                  </a:lnTo>
                  <a:lnTo>
                    <a:pt x="323" y="51"/>
                  </a:lnTo>
                  <a:lnTo>
                    <a:pt x="324" y="55"/>
                  </a:lnTo>
                  <a:lnTo>
                    <a:pt x="319" y="59"/>
                  </a:lnTo>
                  <a:lnTo>
                    <a:pt x="304" y="56"/>
                  </a:lnTo>
                  <a:lnTo>
                    <a:pt x="295" y="49"/>
                  </a:lnTo>
                  <a:lnTo>
                    <a:pt x="277" y="40"/>
                  </a:lnTo>
                  <a:lnTo>
                    <a:pt x="276" y="47"/>
                  </a:lnTo>
                  <a:lnTo>
                    <a:pt x="266" y="49"/>
                  </a:lnTo>
                  <a:lnTo>
                    <a:pt x="260" y="41"/>
                  </a:lnTo>
                  <a:lnTo>
                    <a:pt x="246" y="34"/>
                  </a:lnTo>
                  <a:lnTo>
                    <a:pt x="240" y="19"/>
                  </a:lnTo>
                  <a:lnTo>
                    <a:pt x="234" y="9"/>
                  </a:lnTo>
                  <a:lnTo>
                    <a:pt x="227" y="9"/>
                  </a:lnTo>
                  <a:lnTo>
                    <a:pt x="221" y="12"/>
                  </a:lnTo>
                  <a:lnTo>
                    <a:pt x="213" y="13"/>
                  </a:lnTo>
                  <a:lnTo>
                    <a:pt x="209" y="9"/>
                  </a:lnTo>
                  <a:lnTo>
                    <a:pt x="200" y="5"/>
                  </a:lnTo>
                  <a:lnTo>
                    <a:pt x="196" y="4"/>
                  </a:lnTo>
                  <a:lnTo>
                    <a:pt x="197" y="10"/>
                  </a:lnTo>
                  <a:lnTo>
                    <a:pt x="194" y="15"/>
                  </a:lnTo>
                  <a:lnTo>
                    <a:pt x="197" y="22"/>
                  </a:lnTo>
                  <a:lnTo>
                    <a:pt x="196" y="26"/>
                  </a:lnTo>
                  <a:lnTo>
                    <a:pt x="187" y="28"/>
                  </a:lnTo>
                  <a:lnTo>
                    <a:pt x="179" y="32"/>
                  </a:lnTo>
                  <a:lnTo>
                    <a:pt x="166" y="28"/>
                  </a:lnTo>
                  <a:lnTo>
                    <a:pt x="166" y="22"/>
                  </a:lnTo>
                  <a:lnTo>
                    <a:pt x="161" y="17"/>
                  </a:lnTo>
                  <a:lnTo>
                    <a:pt x="154" y="19"/>
                  </a:lnTo>
                  <a:lnTo>
                    <a:pt x="146" y="19"/>
                  </a:lnTo>
                  <a:lnTo>
                    <a:pt x="140" y="22"/>
                  </a:lnTo>
                  <a:lnTo>
                    <a:pt x="127" y="18"/>
                  </a:lnTo>
                  <a:lnTo>
                    <a:pt x="117" y="8"/>
                  </a:lnTo>
                  <a:lnTo>
                    <a:pt x="114" y="10"/>
                  </a:lnTo>
                  <a:lnTo>
                    <a:pt x="114" y="17"/>
                  </a:lnTo>
                  <a:lnTo>
                    <a:pt x="107" y="25"/>
                  </a:lnTo>
                  <a:lnTo>
                    <a:pt x="99" y="14"/>
                  </a:lnTo>
                  <a:lnTo>
                    <a:pt x="100" y="6"/>
                  </a:lnTo>
                  <a:lnTo>
                    <a:pt x="97" y="1"/>
                  </a:lnTo>
                  <a:lnTo>
                    <a:pt x="94" y="0"/>
                  </a:lnTo>
                  <a:lnTo>
                    <a:pt x="89" y="4"/>
                  </a:lnTo>
                  <a:lnTo>
                    <a:pt x="87" y="15"/>
                  </a:lnTo>
                  <a:lnTo>
                    <a:pt x="75" y="26"/>
                  </a:lnTo>
                  <a:lnTo>
                    <a:pt x="68" y="49"/>
                  </a:lnTo>
                  <a:lnTo>
                    <a:pt x="68" y="58"/>
                  </a:lnTo>
                  <a:lnTo>
                    <a:pt x="66" y="69"/>
                  </a:lnTo>
                  <a:lnTo>
                    <a:pt x="68" y="74"/>
                  </a:lnTo>
                  <a:lnTo>
                    <a:pt x="64" y="89"/>
                  </a:lnTo>
                  <a:lnTo>
                    <a:pt x="58" y="90"/>
                  </a:lnTo>
                  <a:lnTo>
                    <a:pt x="52" y="87"/>
                  </a:lnTo>
                  <a:lnTo>
                    <a:pt x="53" y="82"/>
                  </a:lnTo>
                  <a:lnTo>
                    <a:pt x="50" y="80"/>
                  </a:lnTo>
                  <a:lnTo>
                    <a:pt x="44" y="92"/>
                  </a:lnTo>
                  <a:lnTo>
                    <a:pt x="43" y="103"/>
                  </a:lnTo>
                  <a:lnTo>
                    <a:pt x="33" y="113"/>
                  </a:lnTo>
                  <a:lnTo>
                    <a:pt x="29" y="125"/>
                  </a:lnTo>
                  <a:lnTo>
                    <a:pt x="24" y="125"/>
                  </a:lnTo>
                  <a:lnTo>
                    <a:pt x="19" y="115"/>
                  </a:lnTo>
                  <a:lnTo>
                    <a:pt x="19" y="103"/>
                  </a:lnTo>
                  <a:lnTo>
                    <a:pt x="12" y="105"/>
                  </a:lnTo>
                  <a:lnTo>
                    <a:pt x="12" y="110"/>
                  </a:lnTo>
                  <a:lnTo>
                    <a:pt x="6" y="117"/>
                  </a:lnTo>
                  <a:lnTo>
                    <a:pt x="0" y="117"/>
                  </a:lnTo>
                  <a:lnTo>
                    <a:pt x="0" y="120"/>
                  </a:lnTo>
                  <a:lnTo>
                    <a:pt x="3" y="128"/>
                  </a:lnTo>
                  <a:lnTo>
                    <a:pt x="7" y="129"/>
                  </a:lnTo>
                  <a:lnTo>
                    <a:pt x="10" y="126"/>
                  </a:lnTo>
                  <a:lnTo>
                    <a:pt x="22" y="127"/>
                  </a:lnTo>
                  <a:lnTo>
                    <a:pt x="24" y="131"/>
                  </a:lnTo>
                  <a:lnTo>
                    <a:pt x="28" y="130"/>
                  </a:lnTo>
                  <a:lnTo>
                    <a:pt x="37" y="135"/>
                  </a:lnTo>
                  <a:lnTo>
                    <a:pt x="51" y="129"/>
                  </a:lnTo>
                  <a:lnTo>
                    <a:pt x="62" y="131"/>
                  </a:lnTo>
                  <a:lnTo>
                    <a:pt x="73" y="128"/>
                  </a:lnTo>
                  <a:lnTo>
                    <a:pt x="76" y="130"/>
                  </a:lnTo>
                  <a:lnTo>
                    <a:pt x="77" y="127"/>
                  </a:lnTo>
                  <a:lnTo>
                    <a:pt x="82" y="126"/>
                  </a:lnTo>
                  <a:lnTo>
                    <a:pt x="92" y="128"/>
                  </a:lnTo>
                  <a:lnTo>
                    <a:pt x="96" y="135"/>
                  </a:lnTo>
                  <a:lnTo>
                    <a:pt x="112" y="142"/>
                  </a:lnTo>
                  <a:lnTo>
                    <a:pt x="112" y="147"/>
                  </a:lnTo>
                  <a:lnTo>
                    <a:pt x="124" y="153"/>
                  </a:lnTo>
                  <a:lnTo>
                    <a:pt x="133" y="146"/>
                  </a:lnTo>
                  <a:lnTo>
                    <a:pt x="142" y="145"/>
                  </a:lnTo>
                  <a:lnTo>
                    <a:pt x="146" y="153"/>
                  </a:lnTo>
                  <a:lnTo>
                    <a:pt x="140" y="165"/>
                  </a:lnTo>
                  <a:lnTo>
                    <a:pt x="134" y="171"/>
                  </a:lnTo>
                  <a:lnTo>
                    <a:pt x="136" y="177"/>
                  </a:lnTo>
                  <a:lnTo>
                    <a:pt x="129" y="177"/>
                  </a:lnTo>
                  <a:lnTo>
                    <a:pt x="126" y="183"/>
                  </a:lnTo>
                  <a:lnTo>
                    <a:pt x="125" y="195"/>
                  </a:lnTo>
                  <a:lnTo>
                    <a:pt x="129" y="207"/>
                  </a:lnTo>
                  <a:lnTo>
                    <a:pt x="130" y="203"/>
                  </a:lnTo>
                  <a:lnTo>
                    <a:pt x="146" y="208"/>
                  </a:lnTo>
                  <a:lnTo>
                    <a:pt x="155" y="212"/>
                  </a:lnTo>
                  <a:lnTo>
                    <a:pt x="245" y="226"/>
                  </a:lnTo>
                  <a:lnTo>
                    <a:pt x="247" y="228"/>
                  </a:lnTo>
                  <a:lnTo>
                    <a:pt x="262" y="231"/>
                  </a:lnTo>
                  <a:lnTo>
                    <a:pt x="270" y="246"/>
                  </a:lnTo>
                  <a:lnTo>
                    <a:pt x="283" y="248"/>
                  </a:lnTo>
                  <a:lnTo>
                    <a:pt x="287" y="255"/>
                  </a:lnTo>
                  <a:lnTo>
                    <a:pt x="340" y="268"/>
                  </a:lnTo>
                  <a:lnTo>
                    <a:pt x="348" y="267"/>
                  </a:lnTo>
                  <a:lnTo>
                    <a:pt x="356" y="263"/>
                  </a:lnTo>
                  <a:lnTo>
                    <a:pt x="356" y="251"/>
                  </a:lnTo>
                  <a:lnTo>
                    <a:pt x="363" y="248"/>
                  </a:lnTo>
                  <a:lnTo>
                    <a:pt x="370" y="248"/>
                  </a:lnTo>
                  <a:lnTo>
                    <a:pt x="369" y="251"/>
                  </a:lnTo>
                  <a:lnTo>
                    <a:pt x="372" y="253"/>
                  </a:lnTo>
                  <a:lnTo>
                    <a:pt x="373" y="247"/>
                  </a:lnTo>
                  <a:lnTo>
                    <a:pt x="378" y="247"/>
                  </a:lnTo>
                  <a:lnTo>
                    <a:pt x="382" y="251"/>
                  </a:lnTo>
                  <a:lnTo>
                    <a:pt x="384" y="249"/>
                  </a:lnTo>
                  <a:lnTo>
                    <a:pt x="387" y="257"/>
                  </a:lnTo>
                  <a:lnTo>
                    <a:pt x="411" y="263"/>
                  </a:lnTo>
                  <a:lnTo>
                    <a:pt x="412" y="259"/>
                  </a:lnTo>
                  <a:lnTo>
                    <a:pt x="410" y="256"/>
                  </a:lnTo>
                  <a:lnTo>
                    <a:pt x="412" y="251"/>
                  </a:lnTo>
                  <a:lnTo>
                    <a:pt x="421" y="248"/>
                  </a:lnTo>
                  <a:lnTo>
                    <a:pt x="453" y="254"/>
                  </a:lnTo>
                  <a:lnTo>
                    <a:pt x="452" y="262"/>
                  </a:lnTo>
                  <a:lnTo>
                    <a:pt x="465" y="260"/>
                  </a:lnTo>
                  <a:lnTo>
                    <a:pt x="512" y="274"/>
                  </a:lnTo>
                  <a:lnTo>
                    <a:pt x="519" y="282"/>
                  </a:lnTo>
                  <a:lnTo>
                    <a:pt x="597" y="323"/>
                  </a:lnTo>
                  <a:lnTo>
                    <a:pt x="634" y="331"/>
                  </a:lnTo>
                  <a:lnTo>
                    <a:pt x="638" y="328"/>
                  </a:lnTo>
                  <a:lnTo>
                    <a:pt x="640" y="332"/>
                  </a:lnTo>
                  <a:lnTo>
                    <a:pt x="662" y="334"/>
                  </a:lnTo>
                  <a:lnTo>
                    <a:pt x="674" y="332"/>
                  </a:lnTo>
                  <a:lnTo>
                    <a:pt x="676" y="340"/>
                  </a:lnTo>
                  <a:lnTo>
                    <a:pt x="704" y="350"/>
                  </a:lnTo>
                  <a:lnTo>
                    <a:pt x="705" y="337"/>
                  </a:lnTo>
                  <a:lnTo>
                    <a:pt x="710" y="343"/>
                  </a:lnTo>
                  <a:lnTo>
                    <a:pt x="711" y="333"/>
                  </a:lnTo>
                  <a:lnTo>
                    <a:pt x="741" y="342"/>
                  </a:lnTo>
                  <a:lnTo>
                    <a:pt x="752" y="339"/>
                  </a:lnTo>
                  <a:lnTo>
                    <a:pt x="772" y="343"/>
                  </a:lnTo>
                  <a:lnTo>
                    <a:pt x="776" y="346"/>
                  </a:lnTo>
                  <a:lnTo>
                    <a:pt x="777" y="351"/>
                  </a:lnTo>
                  <a:lnTo>
                    <a:pt x="808" y="357"/>
                  </a:lnTo>
                  <a:lnTo>
                    <a:pt x="818" y="354"/>
                  </a:lnTo>
                  <a:lnTo>
                    <a:pt x="820" y="350"/>
                  </a:lnTo>
                  <a:lnTo>
                    <a:pt x="822" y="353"/>
                  </a:lnTo>
                  <a:lnTo>
                    <a:pt x="826" y="350"/>
                  </a:lnTo>
                  <a:lnTo>
                    <a:pt x="829" y="354"/>
                  </a:lnTo>
                  <a:lnTo>
                    <a:pt x="837" y="351"/>
                  </a:lnTo>
                  <a:lnTo>
                    <a:pt x="841" y="340"/>
                  </a:lnTo>
                  <a:lnTo>
                    <a:pt x="862" y="335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90" name="Freeform 44"/>
            <p:cNvSpPr>
              <a:spLocks/>
            </p:cNvSpPr>
            <p:nvPr/>
          </p:nvSpPr>
          <p:spPr bwMode="auto">
            <a:xfrm>
              <a:off x="2522" y="3324"/>
              <a:ext cx="141" cy="121"/>
            </a:xfrm>
            <a:custGeom>
              <a:avLst/>
              <a:gdLst>
                <a:gd name="T0" fmla="*/ 2 w 141"/>
                <a:gd name="T1" fmla="*/ 5 h 121"/>
                <a:gd name="T2" fmla="*/ 2 w 141"/>
                <a:gd name="T3" fmla="*/ 5 h 121"/>
                <a:gd name="T4" fmla="*/ 52 w 141"/>
                <a:gd name="T5" fmla="*/ 20 h 121"/>
                <a:gd name="T6" fmla="*/ 52 w 141"/>
                <a:gd name="T7" fmla="*/ 20 h 121"/>
                <a:gd name="T8" fmla="*/ 52 w 141"/>
                <a:gd name="T9" fmla="*/ 20 h 121"/>
                <a:gd name="T10" fmla="*/ 69 w 141"/>
                <a:gd name="T11" fmla="*/ 2 h 121"/>
                <a:gd name="T12" fmla="*/ 69 w 141"/>
                <a:gd name="T13" fmla="*/ 2 h 121"/>
                <a:gd name="T14" fmla="*/ 69 w 141"/>
                <a:gd name="T15" fmla="*/ 2 h 121"/>
                <a:gd name="T16" fmla="*/ 81 w 141"/>
                <a:gd name="T17" fmla="*/ 0 h 121"/>
                <a:gd name="T18" fmla="*/ 81 w 141"/>
                <a:gd name="T19" fmla="*/ 0 h 121"/>
                <a:gd name="T20" fmla="*/ 81 w 141"/>
                <a:gd name="T21" fmla="*/ 0 h 121"/>
                <a:gd name="T22" fmla="*/ 117 w 141"/>
                <a:gd name="T23" fmla="*/ 22 h 121"/>
                <a:gd name="T24" fmla="*/ 117 w 141"/>
                <a:gd name="T25" fmla="*/ 22 h 121"/>
                <a:gd name="T26" fmla="*/ 117 w 141"/>
                <a:gd name="T27" fmla="*/ 22 h 121"/>
                <a:gd name="T28" fmla="*/ 140 w 141"/>
                <a:gd name="T29" fmla="*/ 45 h 121"/>
                <a:gd name="T30" fmla="*/ 140 w 141"/>
                <a:gd name="T31" fmla="*/ 45 h 121"/>
                <a:gd name="T32" fmla="*/ 140 w 141"/>
                <a:gd name="T33" fmla="*/ 45 h 121"/>
                <a:gd name="T34" fmla="*/ 132 w 141"/>
                <a:gd name="T35" fmla="*/ 66 h 121"/>
                <a:gd name="T36" fmla="*/ 132 w 141"/>
                <a:gd name="T37" fmla="*/ 66 h 121"/>
                <a:gd name="T38" fmla="*/ 132 w 141"/>
                <a:gd name="T39" fmla="*/ 66 h 121"/>
                <a:gd name="T40" fmla="*/ 110 w 141"/>
                <a:gd name="T41" fmla="*/ 77 h 121"/>
                <a:gd name="T42" fmla="*/ 110 w 141"/>
                <a:gd name="T43" fmla="*/ 77 h 121"/>
                <a:gd name="T44" fmla="*/ 111 w 141"/>
                <a:gd name="T45" fmla="*/ 77 h 121"/>
                <a:gd name="T46" fmla="*/ 98 w 141"/>
                <a:gd name="T47" fmla="*/ 80 h 121"/>
                <a:gd name="T48" fmla="*/ 98 w 141"/>
                <a:gd name="T49" fmla="*/ 80 h 121"/>
                <a:gd name="T50" fmla="*/ 98 w 141"/>
                <a:gd name="T51" fmla="*/ 80 h 121"/>
                <a:gd name="T52" fmla="*/ 88 w 141"/>
                <a:gd name="T53" fmla="*/ 97 h 121"/>
                <a:gd name="T54" fmla="*/ 88 w 141"/>
                <a:gd name="T55" fmla="*/ 97 h 121"/>
                <a:gd name="T56" fmla="*/ 88 w 141"/>
                <a:gd name="T57" fmla="*/ 97 h 121"/>
                <a:gd name="T58" fmla="*/ 82 w 141"/>
                <a:gd name="T59" fmla="*/ 103 h 121"/>
                <a:gd name="T60" fmla="*/ 82 w 141"/>
                <a:gd name="T61" fmla="*/ 103 h 121"/>
                <a:gd name="T62" fmla="*/ 82 w 141"/>
                <a:gd name="T63" fmla="*/ 103 h 121"/>
                <a:gd name="T64" fmla="*/ 86 w 141"/>
                <a:gd name="T65" fmla="*/ 112 h 121"/>
                <a:gd name="T66" fmla="*/ 86 w 141"/>
                <a:gd name="T67" fmla="*/ 111 h 121"/>
                <a:gd name="T68" fmla="*/ 86 w 141"/>
                <a:gd name="T69" fmla="*/ 111 h 121"/>
                <a:gd name="T70" fmla="*/ 84 w 141"/>
                <a:gd name="T71" fmla="*/ 120 h 121"/>
                <a:gd name="T72" fmla="*/ 84 w 141"/>
                <a:gd name="T73" fmla="*/ 120 h 121"/>
                <a:gd name="T74" fmla="*/ 84 w 141"/>
                <a:gd name="T75" fmla="*/ 120 h 121"/>
                <a:gd name="T76" fmla="*/ 67 w 141"/>
                <a:gd name="T77" fmla="*/ 114 h 121"/>
                <a:gd name="T78" fmla="*/ 67 w 141"/>
                <a:gd name="T79" fmla="*/ 114 h 121"/>
                <a:gd name="T80" fmla="*/ 67 w 141"/>
                <a:gd name="T81" fmla="*/ 114 h 121"/>
                <a:gd name="T82" fmla="*/ 76 w 141"/>
                <a:gd name="T83" fmla="*/ 98 h 121"/>
                <a:gd name="T84" fmla="*/ 76 w 141"/>
                <a:gd name="T85" fmla="*/ 98 h 121"/>
                <a:gd name="T86" fmla="*/ 76 w 141"/>
                <a:gd name="T87" fmla="*/ 98 h 121"/>
                <a:gd name="T88" fmla="*/ 47 w 141"/>
                <a:gd name="T89" fmla="*/ 57 h 121"/>
                <a:gd name="T90" fmla="*/ 48 w 141"/>
                <a:gd name="T91" fmla="*/ 57 h 121"/>
                <a:gd name="T92" fmla="*/ 48 w 141"/>
                <a:gd name="T93" fmla="*/ 57 h 121"/>
                <a:gd name="T94" fmla="*/ 16 w 141"/>
                <a:gd name="T95" fmla="*/ 51 h 121"/>
                <a:gd name="T96" fmla="*/ 16 w 141"/>
                <a:gd name="T97" fmla="*/ 51 h 121"/>
                <a:gd name="T98" fmla="*/ 16 w 141"/>
                <a:gd name="T99" fmla="*/ 51 h 121"/>
                <a:gd name="T100" fmla="*/ 0 w 141"/>
                <a:gd name="T101" fmla="*/ 20 h 121"/>
                <a:gd name="T102" fmla="*/ 0 w 141"/>
                <a:gd name="T103" fmla="*/ 20 h 121"/>
                <a:gd name="T104" fmla="*/ 0 w 141"/>
                <a:gd name="T105" fmla="*/ 20 h 121"/>
                <a:gd name="T106" fmla="*/ 2 w 141"/>
                <a:gd name="T107" fmla="*/ 5 h 121"/>
                <a:gd name="T108" fmla="*/ 2 w 141"/>
                <a:gd name="T109" fmla="*/ 5 h 121"/>
                <a:gd name="T110" fmla="*/ 2 w 141"/>
                <a:gd name="T111" fmla="*/ 5 h 121"/>
                <a:gd name="T112" fmla="*/ 2 w 141"/>
                <a:gd name="T113" fmla="*/ 5 h 12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41"/>
                <a:gd name="T172" fmla="*/ 0 h 121"/>
                <a:gd name="T173" fmla="*/ 141 w 141"/>
                <a:gd name="T174" fmla="*/ 121 h 12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41" h="121">
                  <a:moveTo>
                    <a:pt x="2" y="5"/>
                  </a:moveTo>
                  <a:lnTo>
                    <a:pt x="2" y="5"/>
                  </a:lnTo>
                  <a:lnTo>
                    <a:pt x="52" y="20"/>
                  </a:lnTo>
                  <a:lnTo>
                    <a:pt x="69" y="2"/>
                  </a:lnTo>
                  <a:lnTo>
                    <a:pt x="81" y="0"/>
                  </a:lnTo>
                  <a:lnTo>
                    <a:pt x="117" y="22"/>
                  </a:lnTo>
                  <a:lnTo>
                    <a:pt x="140" y="45"/>
                  </a:lnTo>
                  <a:lnTo>
                    <a:pt x="132" y="66"/>
                  </a:lnTo>
                  <a:lnTo>
                    <a:pt x="110" y="77"/>
                  </a:lnTo>
                  <a:lnTo>
                    <a:pt x="111" y="77"/>
                  </a:lnTo>
                  <a:lnTo>
                    <a:pt x="98" y="80"/>
                  </a:lnTo>
                  <a:lnTo>
                    <a:pt x="88" y="97"/>
                  </a:lnTo>
                  <a:lnTo>
                    <a:pt x="82" y="103"/>
                  </a:lnTo>
                  <a:lnTo>
                    <a:pt x="86" y="112"/>
                  </a:lnTo>
                  <a:lnTo>
                    <a:pt x="86" y="111"/>
                  </a:lnTo>
                  <a:lnTo>
                    <a:pt x="84" y="120"/>
                  </a:lnTo>
                  <a:lnTo>
                    <a:pt x="67" y="114"/>
                  </a:lnTo>
                  <a:lnTo>
                    <a:pt x="76" y="98"/>
                  </a:lnTo>
                  <a:lnTo>
                    <a:pt x="47" y="57"/>
                  </a:lnTo>
                  <a:lnTo>
                    <a:pt x="48" y="57"/>
                  </a:lnTo>
                  <a:lnTo>
                    <a:pt x="16" y="51"/>
                  </a:lnTo>
                  <a:lnTo>
                    <a:pt x="0" y="20"/>
                  </a:lnTo>
                  <a:lnTo>
                    <a:pt x="2" y="5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91" name="Freeform 45"/>
            <p:cNvSpPr>
              <a:spLocks/>
            </p:cNvSpPr>
            <p:nvPr/>
          </p:nvSpPr>
          <p:spPr bwMode="auto">
            <a:xfrm>
              <a:off x="2633" y="3412"/>
              <a:ext cx="18" cy="28"/>
            </a:xfrm>
            <a:custGeom>
              <a:avLst/>
              <a:gdLst>
                <a:gd name="T0" fmla="*/ 0 w 18"/>
                <a:gd name="T1" fmla="*/ 9 h 28"/>
                <a:gd name="T2" fmla="*/ 11 w 18"/>
                <a:gd name="T3" fmla="*/ 0 h 28"/>
                <a:gd name="T4" fmla="*/ 17 w 18"/>
                <a:gd name="T5" fmla="*/ 12 h 28"/>
                <a:gd name="T6" fmla="*/ 13 w 18"/>
                <a:gd name="T7" fmla="*/ 27 h 28"/>
                <a:gd name="T8" fmla="*/ 0 w 18"/>
                <a:gd name="T9" fmla="*/ 9 h 28"/>
                <a:gd name="T10" fmla="*/ 0 w 18"/>
                <a:gd name="T11" fmla="*/ 9 h 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28"/>
                <a:gd name="T20" fmla="*/ 18 w 18"/>
                <a:gd name="T21" fmla="*/ 28 h 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28">
                  <a:moveTo>
                    <a:pt x="0" y="9"/>
                  </a:moveTo>
                  <a:lnTo>
                    <a:pt x="11" y="0"/>
                  </a:lnTo>
                  <a:lnTo>
                    <a:pt x="17" y="12"/>
                  </a:lnTo>
                  <a:lnTo>
                    <a:pt x="13" y="27"/>
                  </a:lnTo>
                  <a:lnTo>
                    <a:pt x="0" y="9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92" name="Freeform 46"/>
            <p:cNvSpPr>
              <a:spLocks/>
            </p:cNvSpPr>
            <p:nvPr/>
          </p:nvSpPr>
          <p:spPr bwMode="auto">
            <a:xfrm>
              <a:off x="2677" y="3350"/>
              <a:ext cx="98" cy="109"/>
            </a:xfrm>
            <a:custGeom>
              <a:avLst/>
              <a:gdLst>
                <a:gd name="T0" fmla="*/ 1 w 98"/>
                <a:gd name="T1" fmla="*/ 82 h 109"/>
                <a:gd name="T2" fmla="*/ 12 w 98"/>
                <a:gd name="T3" fmla="*/ 80 h 109"/>
                <a:gd name="T4" fmla="*/ 31 w 98"/>
                <a:gd name="T5" fmla="*/ 77 h 109"/>
                <a:gd name="T6" fmla="*/ 24 w 98"/>
                <a:gd name="T7" fmla="*/ 34 h 109"/>
                <a:gd name="T8" fmla="*/ 37 w 98"/>
                <a:gd name="T9" fmla="*/ 22 h 109"/>
                <a:gd name="T10" fmla="*/ 53 w 98"/>
                <a:gd name="T11" fmla="*/ 0 h 109"/>
                <a:gd name="T12" fmla="*/ 85 w 98"/>
                <a:gd name="T13" fmla="*/ 5 h 109"/>
                <a:gd name="T14" fmla="*/ 97 w 98"/>
                <a:gd name="T15" fmla="*/ 26 h 109"/>
                <a:gd name="T16" fmla="*/ 88 w 98"/>
                <a:gd name="T17" fmla="*/ 62 h 109"/>
                <a:gd name="T18" fmla="*/ 73 w 98"/>
                <a:gd name="T19" fmla="*/ 88 h 109"/>
                <a:gd name="T20" fmla="*/ 82 w 98"/>
                <a:gd name="T21" fmla="*/ 102 h 109"/>
                <a:gd name="T22" fmla="*/ 67 w 98"/>
                <a:gd name="T23" fmla="*/ 108 h 109"/>
                <a:gd name="T24" fmla="*/ 63 w 98"/>
                <a:gd name="T25" fmla="*/ 94 h 109"/>
                <a:gd name="T26" fmla="*/ 57 w 98"/>
                <a:gd name="T27" fmla="*/ 106 h 109"/>
                <a:gd name="T28" fmla="*/ 29 w 98"/>
                <a:gd name="T29" fmla="*/ 100 h 109"/>
                <a:gd name="T30" fmla="*/ 15 w 98"/>
                <a:gd name="T31" fmla="*/ 103 h 109"/>
                <a:gd name="T32" fmla="*/ 3 w 98"/>
                <a:gd name="T33" fmla="*/ 96 h 109"/>
                <a:gd name="T34" fmla="*/ 0 w 98"/>
                <a:gd name="T35" fmla="*/ 82 h 109"/>
                <a:gd name="T36" fmla="*/ 0 w 98"/>
                <a:gd name="T37" fmla="*/ 82 h 109"/>
                <a:gd name="T38" fmla="*/ 1 w 98"/>
                <a:gd name="T39" fmla="*/ 82 h 1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98"/>
                <a:gd name="T61" fmla="*/ 0 h 109"/>
                <a:gd name="T62" fmla="*/ 98 w 98"/>
                <a:gd name="T63" fmla="*/ 109 h 109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98" h="109">
                  <a:moveTo>
                    <a:pt x="1" y="82"/>
                  </a:moveTo>
                  <a:lnTo>
                    <a:pt x="12" y="80"/>
                  </a:lnTo>
                  <a:lnTo>
                    <a:pt x="31" y="77"/>
                  </a:lnTo>
                  <a:lnTo>
                    <a:pt x="24" y="34"/>
                  </a:lnTo>
                  <a:lnTo>
                    <a:pt x="37" y="22"/>
                  </a:lnTo>
                  <a:lnTo>
                    <a:pt x="53" y="0"/>
                  </a:lnTo>
                  <a:lnTo>
                    <a:pt x="85" y="5"/>
                  </a:lnTo>
                  <a:lnTo>
                    <a:pt x="97" y="26"/>
                  </a:lnTo>
                  <a:lnTo>
                    <a:pt x="88" y="62"/>
                  </a:lnTo>
                  <a:lnTo>
                    <a:pt x="73" y="88"/>
                  </a:lnTo>
                  <a:lnTo>
                    <a:pt x="82" y="102"/>
                  </a:lnTo>
                  <a:lnTo>
                    <a:pt x="67" y="108"/>
                  </a:lnTo>
                  <a:lnTo>
                    <a:pt x="63" y="94"/>
                  </a:lnTo>
                  <a:lnTo>
                    <a:pt x="57" y="106"/>
                  </a:lnTo>
                  <a:lnTo>
                    <a:pt x="29" y="100"/>
                  </a:lnTo>
                  <a:lnTo>
                    <a:pt x="15" y="103"/>
                  </a:lnTo>
                  <a:lnTo>
                    <a:pt x="3" y="96"/>
                  </a:lnTo>
                  <a:lnTo>
                    <a:pt x="0" y="82"/>
                  </a:lnTo>
                  <a:lnTo>
                    <a:pt x="1" y="82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93" name="Freeform 47"/>
            <p:cNvSpPr>
              <a:spLocks/>
            </p:cNvSpPr>
            <p:nvPr/>
          </p:nvSpPr>
          <p:spPr bwMode="auto">
            <a:xfrm>
              <a:off x="2770" y="3334"/>
              <a:ext cx="273" cy="145"/>
            </a:xfrm>
            <a:custGeom>
              <a:avLst/>
              <a:gdLst>
                <a:gd name="T0" fmla="*/ 6 w 273"/>
                <a:gd name="T1" fmla="*/ 78 h 145"/>
                <a:gd name="T2" fmla="*/ 17 w 273"/>
                <a:gd name="T3" fmla="*/ 61 h 145"/>
                <a:gd name="T4" fmla="*/ 42 w 273"/>
                <a:gd name="T5" fmla="*/ 46 h 145"/>
                <a:gd name="T6" fmla="*/ 48 w 273"/>
                <a:gd name="T7" fmla="*/ 36 h 145"/>
                <a:gd name="T8" fmla="*/ 79 w 273"/>
                <a:gd name="T9" fmla="*/ 50 h 145"/>
                <a:gd name="T10" fmla="*/ 79 w 273"/>
                <a:gd name="T11" fmla="*/ 39 h 145"/>
                <a:gd name="T12" fmla="*/ 104 w 273"/>
                <a:gd name="T13" fmla="*/ 47 h 145"/>
                <a:gd name="T14" fmla="*/ 106 w 273"/>
                <a:gd name="T15" fmla="*/ 67 h 145"/>
                <a:gd name="T16" fmla="*/ 115 w 273"/>
                <a:gd name="T17" fmla="*/ 73 h 145"/>
                <a:gd name="T18" fmla="*/ 121 w 273"/>
                <a:gd name="T19" fmla="*/ 86 h 145"/>
                <a:gd name="T20" fmla="*/ 141 w 273"/>
                <a:gd name="T21" fmla="*/ 87 h 145"/>
                <a:gd name="T22" fmla="*/ 152 w 273"/>
                <a:gd name="T23" fmla="*/ 78 h 145"/>
                <a:gd name="T24" fmla="*/ 170 w 273"/>
                <a:gd name="T25" fmla="*/ 81 h 145"/>
                <a:gd name="T26" fmla="*/ 174 w 273"/>
                <a:gd name="T27" fmla="*/ 66 h 145"/>
                <a:gd name="T28" fmla="*/ 156 w 273"/>
                <a:gd name="T29" fmla="*/ 60 h 145"/>
                <a:gd name="T30" fmla="*/ 151 w 273"/>
                <a:gd name="T31" fmla="*/ 50 h 145"/>
                <a:gd name="T32" fmla="*/ 141 w 273"/>
                <a:gd name="T33" fmla="*/ 52 h 145"/>
                <a:gd name="T34" fmla="*/ 117 w 273"/>
                <a:gd name="T35" fmla="*/ 30 h 145"/>
                <a:gd name="T36" fmla="*/ 106 w 273"/>
                <a:gd name="T37" fmla="*/ 4 h 145"/>
                <a:gd name="T38" fmla="*/ 88 w 273"/>
                <a:gd name="T39" fmla="*/ 3 h 145"/>
                <a:gd name="T40" fmla="*/ 84 w 273"/>
                <a:gd name="T41" fmla="*/ 16 h 145"/>
                <a:gd name="T42" fmla="*/ 84 w 273"/>
                <a:gd name="T43" fmla="*/ 35 h 145"/>
                <a:gd name="T44" fmla="*/ 92 w 273"/>
                <a:gd name="T45" fmla="*/ 35 h 145"/>
                <a:gd name="T46" fmla="*/ 98 w 273"/>
                <a:gd name="T47" fmla="*/ 18 h 145"/>
                <a:gd name="T48" fmla="*/ 113 w 273"/>
                <a:gd name="T49" fmla="*/ 0 h 145"/>
                <a:gd name="T50" fmla="*/ 156 w 273"/>
                <a:gd name="T51" fmla="*/ 0 h 145"/>
                <a:gd name="T52" fmla="*/ 166 w 273"/>
                <a:gd name="T53" fmla="*/ 32 h 145"/>
                <a:gd name="T54" fmla="*/ 183 w 273"/>
                <a:gd name="T55" fmla="*/ 32 h 145"/>
                <a:gd name="T56" fmla="*/ 191 w 273"/>
                <a:gd name="T57" fmla="*/ 19 h 145"/>
                <a:gd name="T58" fmla="*/ 212 w 273"/>
                <a:gd name="T59" fmla="*/ 29 h 145"/>
                <a:gd name="T60" fmla="*/ 216 w 273"/>
                <a:gd name="T61" fmla="*/ 55 h 145"/>
                <a:gd name="T62" fmla="*/ 221 w 273"/>
                <a:gd name="T63" fmla="*/ 29 h 145"/>
                <a:gd name="T64" fmla="*/ 250 w 273"/>
                <a:gd name="T65" fmla="*/ 26 h 145"/>
                <a:gd name="T66" fmla="*/ 256 w 273"/>
                <a:gd name="T67" fmla="*/ 61 h 145"/>
                <a:gd name="T68" fmla="*/ 252 w 273"/>
                <a:gd name="T69" fmla="*/ 76 h 145"/>
                <a:gd name="T70" fmla="*/ 263 w 273"/>
                <a:gd name="T71" fmla="*/ 76 h 145"/>
                <a:gd name="T72" fmla="*/ 270 w 273"/>
                <a:gd name="T73" fmla="*/ 67 h 145"/>
                <a:gd name="T74" fmla="*/ 270 w 273"/>
                <a:gd name="T75" fmla="*/ 83 h 145"/>
                <a:gd name="T76" fmla="*/ 272 w 273"/>
                <a:gd name="T77" fmla="*/ 93 h 145"/>
                <a:gd name="T78" fmla="*/ 250 w 273"/>
                <a:gd name="T79" fmla="*/ 96 h 145"/>
                <a:gd name="T80" fmla="*/ 237 w 273"/>
                <a:gd name="T81" fmla="*/ 84 h 145"/>
                <a:gd name="T82" fmla="*/ 234 w 273"/>
                <a:gd name="T83" fmla="*/ 90 h 145"/>
                <a:gd name="T84" fmla="*/ 217 w 273"/>
                <a:gd name="T85" fmla="*/ 92 h 145"/>
                <a:gd name="T86" fmla="*/ 237 w 273"/>
                <a:gd name="T87" fmla="*/ 102 h 145"/>
                <a:gd name="T88" fmla="*/ 241 w 273"/>
                <a:gd name="T89" fmla="*/ 108 h 145"/>
                <a:gd name="T90" fmla="*/ 211 w 273"/>
                <a:gd name="T91" fmla="*/ 108 h 145"/>
                <a:gd name="T92" fmla="*/ 196 w 273"/>
                <a:gd name="T93" fmla="*/ 113 h 145"/>
                <a:gd name="T94" fmla="*/ 181 w 273"/>
                <a:gd name="T95" fmla="*/ 102 h 145"/>
                <a:gd name="T96" fmla="*/ 186 w 273"/>
                <a:gd name="T97" fmla="*/ 76 h 145"/>
                <a:gd name="T98" fmla="*/ 157 w 273"/>
                <a:gd name="T99" fmla="*/ 113 h 145"/>
                <a:gd name="T100" fmla="*/ 133 w 273"/>
                <a:gd name="T101" fmla="*/ 118 h 145"/>
                <a:gd name="T102" fmla="*/ 111 w 273"/>
                <a:gd name="T103" fmla="*/ 116 h 145"/>
                <a:gd name="T104" fmla="*/ 81 w 273"/>
                <a:gd name="T105" fmla="*/ 138 h 145"/>
                <a:gd name="T106" fmla="*/ 56 w 273"/>
                <a:gd name="T107" fmla="*/ 139 h 145"/>
                <a:gd name="T108" fmla="*/ 44 w 273"/>
                <a:gd name="T109" fmla="*/ 144 h 145"/>
                <a:gd name="T110" fmla="*/ 0 w 273"/>
                <a:gd name="T111" fmla="*/ 132 h 145"/>
                <a:gd name="T112" fmla="*/ 4 w 273"/>
                <a:gd name="T113" fmla="*/ 109 h 145"/>
                <a:gd name="T114" fmla="*/ 10 w 273"/>
                <a:gd name="T115" fmla="*/ 99 h 145"/>
                <a:gd name="T116" fmla="*/ 6 w 273"/>
                <a:gd name="T117" fmla="*/ 77 h 145"/>
                <a:gd name="T118" fmla="*/ 6 w 273"/>
                <a:gd name="T119" fmla="*/ 77 h 145"/>
                <a:gd name="T120" fmla="*/ 6 w 273"/>
                <a:gd name="T121" fmla="*/ 78 h 14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73"/>
                <a:gd name="T184" fmla="*/ 0 h 145"/>
                <a:gd name="T185" fmla="*/ 273 w 273"/>
                <a:gd name="T186" fmla="*/ 145 h 14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73" h="145">
                  <a:moveTo>
                    <a:pt x="6" y="78"/>
                  </a:moveTo>
                  <a:lnTo>
                    <a:pt x="17" y="61"/>
                  </a:lnTo>
                  <a:lnTo>
                    <a:pt x="42" y="46"/>
                  </a:lnTo>
                  <a:lnTo>
                    <a:pt x="48" y="36"/>
                  </a:lnTo>
                  <a:lnTo>
                    <a:pt x="79" y="50"/>
                  </a:lnTo>
                  <a:lnTo>
                    <a:pt x="79" y="39"/>
                  </a:lnTo>
                  <a:lnTo>
                    <a:pt x="104" y="47"/>
                  </a:lnTo>
                  <a:lnTo>
                    <a:pt x="106" y="67"/>
                  </a:lnTo>
                  <a:lnTo>
                    <a:pt x="115" y="73"/>
                  </a:lnTo>
                  <a:lnTo>
                    <a:pt x="121" y="86"/>
                  </a:lnTo>
                  <a:lnTo>
                    <a:pt x="141" y="87"/>
                  </a:lnTo>
                  <a:lnTo>
                    <a:pt x="152" y="78"/>
                  </a:lnTo>
                  <a:lnTo>
                    <a:pt x="170" y="81"/>
                  </a:lnTo>
                  <a:lnTo>
                    <a:pt x="174" y="66"/>
                  </a:lnTo>
                  <a:lnTo>
                    <a:pt x="156" y="60"/>
                  </a:lnTo>
                  <a:lnTo>
                    <a:pt x="151" y="50"/>
                  </a:lnTo>
                  <a:lnTo>
                    <a:pt x="141" y="52"/>
                  </a:lnTo>
                  <a:lnTo>
                    <a:pt x="117" y="30"/>
                  </a:lnTo>
                  <a:lnTo>
                    <a:pt x="106" y="4"/>
                  </a:lnTo>
                  <a:lnTo>
                    <a:pt x="88" y="3"/>
                  </a:lnTo>
                  <a:lnTo>
                    <a:pt x="84" y="16"/>
                  </a:lnTo>
                  <a:lnTo>
                    <a:pt x="84" y="35"/>
                  </a:lnTo>
                  <a:lnTo>
                    <a:pt x="92" y="35"/>
                  </a:lnTo>
                  <a:lnTo>
                    <a:pt x="98" y="18"/>
                  </a:lnTo>
                  <a:lnTo>
                    <a:pt x="113" y="0"/>
                  </a:lnTo>
                  <a:lnTo>
                    <a:pt x="156" y="0"/>
                  </a:lnTo>
                  <a:lnTo>
                    <a:pt x="166" y="32"/>
                  </a:lnTo>
                  <a:lnTo>
                    <a:pt x="183" y="32"/>
                  </a:lnTo>
                  <a:lnTo>
                    <a:pt x="191" y="19"/>
                  </a:lnTo>
                  <a:lnTo>
                    <a:pt x="212" y="29"/>
                  </a:lnTo>
                  <a:lnTo>
                    <a:pt x="216" y="55"/>
                  </a:lnTo>
                  <a:lnTo>
                    <a:pt x="221" y="29"/>
                  </a:lnTo>
                  <a:lnTo>
                    <a:pt x="250" y="26"/>
                  </a:lnTo>
                  <a:lnTo>
                    <a:pt x="256" y="61"/>
                  </a:lnTo>
                  <a:lnTo>
                    <a:pt x="252" y="76"/>
                  </a:lnTo>
                  <a:lnTo>
                    <a:pt x="263" y="76"/>
                  </a:lnTo>
                  <a:lnTo>
                    <a:pt x="270" y="67"/>
                  </a:lnTo>
                  <a:lnTo>
                    <a:pt x="270" y="83"/>
                  </a:lnTo>
                  <a:lnTo>
                    <a:pt x="272" y="93"/>
                  </a:lnTo>
                  <a:lnTo>
                    <a:pt x="250" y="96"/>
                  </a:lnTo>
                  <a:lnTo>
                    <a:pt x="237" y="84"/>
                  </a:lnTo>
                  <a:lnTo>
                    <a:pt x="234" y="90"/>
                  </a:lnTo>
                  <a:lnTo>
                    <a:pt x="217" y="92"/>
                  </a:lnTo>
                  <a:lnTo>
                    <a:pt x="237" y="102"/>
                  </a:lnTo>
                  <a:lnTo>
                    <a:pt x="241" y="108"/>
                  </a:lnTo>
                  <a:lnTo>
                    <a:pt x="211" y="108"/>
                  </a:lnTo>
                  <a:lnTo>
                    <a:pt x="196" y="113"/>
                  </a:lnTo>
                  <a:lnTo>
                    <a:pt x="181" y="102"/>
                  </a:lnTo>
                  <a:lnTo>
                    <a:pt x="186" y="76"/>
                  </a:lnTo>
                  <a:lnTo>
                    <a:pt x="157" y="113"/>
                  </a:lnTo>
                  <a:lnTo>
                    <a:pt x="133" y="118"/>
                  </a:lnTo>
                  <a:lnTo>
                    <a:pt x="111" y="116"/>
                  </a:lnTo>
                  <a:lnTo>
                    <a:pt x="81" y="138"/>
                  </a:lnTo>
                  <a:lnTo>
                    <a:pt x="56" y="139"/>
                  </a:lnTo>
                  <a:lnTo>
                    <a:pt x="44" y="144"/>
                  </a:lnTo>
                  <a:lnTo>
                    <a:pt x="0" y="132"/>
                  </a:lnTo>
                  <a:lnTo>
                    <a:pt x="4" y="109"/>
                  </a:lnTo>
                  <a:lnTo>
                    <a:pt x="10" y="99"/>
                  </a:lnTo>
                  <a:lnTo>
                    <a:pt x="6" y="77"/>
                  </a:lnTo>
                  <a:lnTo>
                    <a:pt x="6" y="78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94" name="Freeform 48"/>
            <p:cNvSpPr>
              <a:spLocks/>
            </p:cNvSpPr>
            <p:nvPr/>
          </p:nvSpPr>
          <p:spPr bwMode="auto">
            <a:xfrm>
              <a:off x="2602" y="3152"/>
              <a:ext cx="59" cy="27"/>
            </a:xfrm>
            <a:custGeom>
              <a:avLst/>
              <a:gdLst>
                <a:gd name="T0" fmla="*/ 4 w 59"/>
                <a:gd name="T1" fmla="*/ 26 h 27"/>
                <a:gd name="T2" fmla="*/ 20 w 59"/>
                <a:gd name="T3" fmla="*/ 23 h 27"/>
                <a:gd name="T4" fmla="*/ 15 w 59"/>
                <a:gd name="T5" fmla="*/ 15 h 27"/>
                <a:gd name="T6" fmla="*/ 30 w 59"/>
                <a:gd name="T7" fmla="*/ 15 h 27"/>
                <a:gd name="T8" fmla="*/ 31 w 59"/>
                <a:gd name="T9" fmla="*/ 26 h 27"/>
                <a:gd name="T10" fmla="*/ 40 w 59"/>
                <a:gd name="T11" fmla="*/ 26 h 27"/>
                <a:gd name="T12" fmla="*/ 42 w 59"/>
                <a:gd name="T13" fmla="*/ 20 h 27"/>
                <a:gd name="T14" fmla="*/ 46 w 59"/>
                <a:gd name="T15" fmla="*/ 26 h 27"/>
                <a:gd name="T16" fmla="*/ 58 w 59"/>
                <a:gd name="T17" fmla="*/ 26 h 27"/>
                <a:gd name="T18" fmla="*/ 47 w 59"/>
                <a:gd name="T19" fmla="*/ 12 h 27"/>
                <a:gd name="T20" fmla="*/ 43 w 59"/>
                <a:gd name="T21" fmla="*/ 12 h 27"/>
                <a:gd name="T22" fmla="*/ 20 w 59"/>
                <a:gd name="T23" fmla="*/ 0 h 27"/>
                <a:gd name="T24" fmla="*/ 7 w 59"/>
                <a:gd name="T25" fmla="*/ 3 h 27"/>
                <a:gd name="T26" fmla="*/ 0 w 59"/>
                <a:gd name="T27" fmla="*/ 15 h 27"/>
                <a:gd name="T28" fmla="*/ 4 w 59"/>
                <a:gd name="T29" fmla="*/ 26 h 27"/>
                <a:gd name="T30" fmla="*/ 4 w 59"/>
                <a:gd name="T31" fmla="*/ 25 h 27"/>
                <a:gd name="T32" fmla="*/ 4 w 59"/>
                <a:gd name="T33" fmla="*/ 26 h 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9"/>
                <a:gd name="T52" fmla="*/ 0 h 27"/>
                <a:gd name="T53" fmla="*/ 59 w 59"/>
                <a:gd name="T54" fmla="*/ 27 h 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9" h="27">
                  <a:moveTo>
                    <a:pt x="4" y="26"/>
                  </a:moveTo>
                  <a:lnTo>
                    <a:pt x="20" y="23"/>
                  </a:lnTo>
                  <a:lnTo>
                    <a:pt x="15" y="15"/>
                  </a:lnTo>
                  <a:lnTo>
                    <a:pt x="30" y="15"/>
                  </a:lnTo>
                  <a:lnTo>
                    <a:pt x="31" y="26"/>
                  </a:lnTo>
                  <a:lnTo>
                    <a:pt x="40" y="26"/>
                  </a:lnTo>
                  <a:lnTo>
                    <a:pt x="42" y="20"/>
                  </a:lnTo>
                  <a:lnTo>
                    <a:pt x="46" y="26"/>
                  </a:lnTo>
                  <a:lnTo>
                    <a:pt x="58" y="26"/>
                  </a:lnTo>
                  <a:lnTo>
                    <a:pt x="47" y="12"/>
                  </a:lnTo>
                  <a:lnTo>
                    <a:pt x="43" y="12"/>
                  </a:lnTo>
                  <a:lnTo>
                    <a:pt x="20" y="0"/>
                  </a:lnTo>
                  <a:lnTo>
                    <a:pt x="7" y="3"/>
                  </a:lnTo>
                  <a:lnTo>
                    <a:pt x="0" y="15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4" y="26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95" name="Freeform 49"/>
            <p:cNvSpPr>
              <a:spLocks/>
            </p:cNvSpPr>
            <p:nvPr/>
          </p:nvSpPr>
          <p:spPr bwMode="auto">
            <a:xfrm>
              <a:off x="2664" y="3189"/>
              <a:ext cx="20" cy="16"/>
            </a:xfrm>
            <a:custGeom>
              <a:avLst/>
              <a:gdLst>
                <a:gd name="T0" fmla="*/ 0 w 20"/>
                <a:gd name="T1" fmla="*/ 3 h 16"/>
                <a:gd name="T2" fmla="*/ 7 w 20"/>
                <a:gd name="T3" fmla="*/ 0 h 16"/>
                <a:gd name="T4" fmla="*/ 16 w 20"/>
                <a:gd name="T5" fmla="*/ 0 h 16"/>
                <a:gd name="T6" fmla="*/ 19 w 20"/>
                <a:gd name="T7" fmla="*/ 11 h 16"/>
                <a:gd name="T8" fmla="*/ 3 w 20"/>
                <a:gd name="T9" fmla="*/ 15 h 16"/>
                <a:gd name="T10" fmla="*/ 0 w 20"/>
                <a:gd name="T11" fmla="*/ 3 h 16"/>
                <a:gd name="T12" fmla="*/ 0 w 20"/>
                <a:gd name="T13" fmla="*/ 3 h 16"/>
                <a:gd name="T14" fmla="*/ 0 w 20"/>
                <a:gd name="T15" fmla="*/ 3 h 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16"/>
                <a:gd name="T26" fmla="*/ 20 w 20"/>
                <a:gd name="T27" fmla="*/ 16 h 1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16">
                  <a:moveTo>
                    <a:pt x="0" y="3"/>
                  </a:moveTo>
                  <a:lnTo>
                    <a:pt x="7" y="0"/>
                  </a:lnTo>
                  <a:lnTo>
                    <a:pt x="16" y="0"/>
                  </a:lnTo>
                  <a:lnTo>
                    <a:pt x="19" y="11"/>
                  </a:lnTo>
                  <a:lnTo>
                    <a:pt x="3" y="15"/>
                  </a:lnTo>
                  <a:lnTo>
                    <a:pt x="0" y="3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96" name="Freeform 50"/>
            <p:cNvSpPr>
              <a:spLocks/>
            </p:cNvSpPr>
            <p:nvPr/>
          </p:nvSpPr>
          <p:spPr bwMode="auto">
            <a:xfrm>
              <a:off x="3066" y="3374"/>
              <a:ext cx="21" cy="51"/>
            </a:xfrm>
            <a:custGeom>
              <a:avLst/>
              <a:gdLst>
                <a:gd name="T0" fmla="*/ 11 w 21"/>
                <a:gd name="T1" fmla="*/ 0 h 51"/>
                <a:gd name="T2" fmla="*/ 20 w 21"/>
                <a:gd name="T3" fmla="*/ 10 h 51"/>
                <a:gd name="T4" fmla="*/ 20 w 21"/>
                <a:gd name="T5" fmla="*/ 27 h 51"/>
                <a:gd name="T6" fmla="*/ 11 w 21"/>
                <a:gd name="T7" fmla="*/ 28 h 51"/>
                <a:gd name="T8" fmla="*/ 9 w 21"/>
                <a:gd name="T9" fmla="*/ 50 h 51"/>
                <a:gd name="T10" fmla="*/ 1 w 21"/>
                <a:gd name="T11" fmla="*/ 47 h 51"/>
                <a:gd name="T12" fmla="*/ 0 w 21"/>
                <a:gd name="T13" fmla="*/ 24 h 51"/>
                <a:gd name="T14" fmla="*/ 11 w 21"/>
                <a:gd name="T15" fmla="*/ 0 h 51"/>
                <a:gd name="T16" fmla="*/ 11 w 21"/>
                <a:gd name="T17" fmla="*/ 0 h 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1"/>
                <a:gd name="T28" fmla="*/ 0 h 51"/>
                <a:gd name="T29" fmla="*/ 21 w 21"/>
                <a:gd name="T30" fmla="*/ 51 h 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1" h="51">
                  <a:moveTo>
                    <a:pt x="11" y="0"/>
                  </a:moveTo>
                  <a:lnTo>
                    <a:pt x="20" y="10"/>
                  </a:lnTo>
                  <a:lnTo>
                    <a:pt x="20" y="27"/>
                  </a:lnTo>
                  <a:lnTo>
                    <a:pt x="11" y="28"/>
                  </a:lnTo>
                  <a:lnTo>
                    <a:pt x="9" y="50"/>
                  </a:lnTo>
                  <a:lnTo>
                    <a:pt x="1" y="47"/>
                  </a:lnTo>
                  <a:lnTo>
                    <a:pt x="0" y="24"/>
                  </a:lnTo>
                  <a:lnTo>
                    <a:pt x="11" y="0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97" name="Freeform 51"/>
            <p:cNvSpPr>
              <a:spLocks/>
            </p:cNvSpPr>
            <p:nvPr/>
          </p:nvSpPr>
          <p:spPr bwMode="auto">
            <a:xfrm>
              <a:off x="3092" y="3401"/>
              <a:ext cx="19" cy="32"/>
            </a:xfrm>
            <a:custGeom>
              <a:avLst/>
              <a:gdLst>
                <a:gd name="T0" fmla="*/ 1 w 19"/>
                <a:gd name="T1" fmla="*/ 5 h 32"/>
                <a:gd name="T2" fmla="*/ 1 w 19"/>
                <a:gd name="T3" fmla="*/ 28 h 32"/>
                <a:gd name="T4" fmla="*/ 13 w 19"/>
                <a:gd name="T5" fmla="*/ 31 h 32"/>
                <a:gd name="T6" fmla="*/ 18 w 19"/>
                <a:gd name="T7" fmla="*/ 9 h 32"/>
                <a:gd name="T8" fmla="*/ 14 w 19"/>
                <a:gd name="T9" fmla="*/ 0 h 32"/>
                <a:gd name="T10" fmla="*/ 10 w 19"/>
                <a:gd name="T11" fmla="*/ 8 h 32"/>
                <a:gd name="T12" fmla="*/ 4 w 19"/>
                <a:gd name="T13" fmla="*/ 0 h 32"/>
                <a:gd name="T14" fmla="*/ 1 w 19"/>
                <a:gd name="T15" fmla="*/ 4 h 32"/>
                <a:gd name="T16" fmla="*/ 0 w 19"/>
                <a:gd name="T17" fmla="*/ 4 h 32"/>
                <a:gd name="T18" fmla="*/ 1 w 19"/>
                <a:gd name="T19" fmla="*/ 5 h 3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9"/>
                <a:gd name="T31" fmla="*/ 0 h 32"/>
                <a:gd name="T32" fmla="*/ 19 w 19"/>
                <a:gd name="T33" fmla="*/ 32 h 3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9" h="32">
                  <a:moveTo>
                    <a:pt x="1" y="5"/>
                  </a:moveTo>
                  <a:lnTo>
                    <a:pt x="1" y="28"/>
                  </a:lnTo>
                  <a:lnTo>
                    <a:pt x="13" y="31"/>
                  </a:lnTo>
                  <a:lnTo>
                    <a:pt x="18" y="9"/>
                  </a:lnTo>
                  <a:lnTo>
                    <a:pt x="14" y="0"/>
                  </a:lnTo>
                  <a:lnTo>
                    <a:pt x="10" y="8"/>
                  </a:lnTo>
                  <a:lnTo>
                    <a:pt x="4" y="0"/>
                  </a:lnTo>
                  <a:lnTo>
                    <a:pt x="1" y="4"/>
                  </a:lnTo>
                  <a:lnTo>
                    <a:pt x="0" y="4"/>
                  </a:lnTo>
                  <a:lnTo>
                    <a:pt x="1" y="5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98" name="Freeform 52"/>
            <p:cNvSpPr>
              <a:spLocks/>
            </p:cNvSpPr>
            <p:nvPr/>
          </p:nvSpPr>
          <p:spPr bwMode="auto">
            <a:xfrm>
              <a:off x="3111" y="3323"/>
              <a:ext cx="352" cy="133"/>
            </a:xfrm>
            <a:custGeom>
              <a:avLst/>
              <a:gdLst>
                <a:gd name="T0" fmla="*/ 270 w 352"/>
                <a:gd name="T1" fmla="*/ 78 h 133"/>
                <a:gd name="T2" fmla="*/ 261 w 352"/>
                <a:gd name="T3" fmla="*/ 69 h 133"/>
                <a:gd name="T4" fmla="*/ 247 w 352"/>
                <a:gd name="T5" fmla="*/ 61 h 133"/>
                <a:gd name="T6" fmla="*/ 235 w 352"/>
                <a:gd name="T7" fmla="*/ 52 h 133"/>
                <a:gd name="T8" fmla="*/ 205 w 352"/>
                <a:gd name="T9" fmla="*/ 61 h 133"/>
                <a:gd name="T10" fmla="*/ 192 w 352"/>
                <a:gd name="T11" fmla="*/ 78 h 133"/>
                <a:gd name="T12" fmla="*/ 181 w 352"/>
                <a:gd name="T13" fmla="*/ 75 h 133"/>
                <a:gd name="T14" fmla="*/ 157 w 352"/>
                <a:gd name="T15" fmla="*/ 55 h 133"/>
                <a:gd name="T16" fmla="*/ 129 w 352"/>
                <a:gd name="T17" fmla="*/ 40 h 133"/>
                <a:gd name="T18" fmla="*/ 102 w 352"/>
                <a:gd name="T19" fmla="*/ 40 h 133"/>
                <a:gd name="T20" fmla="*/ 90 w 352"/>
                <a:gd name="T21" fmla="*/ 23 h 133"/>
                <a:gd name="T22" fmla="*/ 85 w 352"/>
                <a:gd name="T23" fmla="*/ 32 h 133"/>
                <a:gd name="T24" fmla="*/ 76 w 352"/>
                <a:gd name="T25" fmla="*/ 32 h 133"/>
                <a:gd name="T26" fmla="*/ 69 w 352"/>
                <a:gd name="T27" fmla="*/ 19 h 133"/>
                <a:gd name="T28" fmla="*/ 64 w 352"/>
                <a:gd name="T29" fmla="*/ 29 h 133"/>
                <a:gd name="T30" fmla="*/ 37 w 352"/>
                <a:gd name="T31" fmla="*/ 46 h 133"/>
                <a:gd name="T32" fmla="*/ 25 w 352"/>
                <a:gd name="T33" fmla="*/ 46 h 133"/>
                <a:gd name="T34" fmla="*/ 15 w 352"/>
                <a:gd name="T35" fmla="*/ 57 h 133"/>
                <a:gd name="T36" fmla="*/ 7 w 352"/>
                <a:gd name="T37" fmla="*/ 53 h 133"/>
                <a:gd name="T38" fmla="*/ 7 w 352"/>
                <a:gd name="T39" fmla="*/ 62 h 133"/>
                <a:gd name="T40" fmla="*/ 0 w 352"/>
                <a:gd name="T41" fmla="*/ 72 h 133"/>
                <a:gd name="T42" fmla="*/ 2 w 352"/>
                <a:gd name="T43" fmla="*/ 102 h 133"/>
                <a:gd name="T44" fmla="*/ 23 w 352"/>
                <a:gd name="T45" fmla="*/ 124 h 133"/>
                <a:gd name="T46" fmla="*/ 21 w 352"/>
                <a:gd name="T47" fmla="*/ 113 h 133"/>
                <a:gd name="T48" fmla="*/ 39 w 352"/>
                <a:gd name="T49" fmla="*/ 110 h 133"/>
                <a:gd name="T50" fmla="*/ 53 w 352"/>
                <a:gd name="T51" fmla="*/ 121 h 133"/>
                <a:gd name="T52" fmla="*/ 83 w 352"/>
                <a:gd name="T53" fmla="*/ 109 h 133"/>
                <a:gd name="T54" fmla="*/ 88 w 352"/>
                <a:gd name="T55" fmla="*/ 127 h 133"/>
                <a:gd name="T56" fmla="*/ 110 w 352"/>
                <a:gd name="T57" fmla="*/ 115 h 133"/>
                <a:gd name="T58" fmla="*/ 115 w 352"/>
                <a:gd name="T59" fmla="*/ 127 h 133"/>
                <a:gd name="T60" fmla="*/ 131 w 352"/>
                <a:gd name="T61" fmla="*/ 132 h 133"/>
                <a:gd name="T62" fmla="*/ 151 w 352"/>
                <a:gd name="T63" fmla="*/ 123 h 133"/>
                <a:gd name="T64" fmla="*/ 169 w 352"/>
                <a:gd name="T65" fmla="*/ 123 h 133"/>
                <a:gd name="T66" fmla="*/ 172 w 352"/>
                <a:gd name="T67" fmla="*/ 109 h 133"/>
                <a:gd name="T68" fmla="*/ 198 w 352"/>
                <a:gd name="T69" fmla="*/ 109 h 133"/>
                <a:gd name="T70" fmla="*/ 203 w 352"/>
                <a:gd name="T71" fmla="*/ 126 h 133"/>
                <a:gd name="T72" fmla="*/ 210 w 352"/>
                <a:gd name="T73" fmla="*/ 115 h 133"/>
                <a:gd name="T74" fmla="*/ 223 w 352"/>
                <a:gd name="T75" fmla="*/ 121 h 133"/>
                <a:gd name="T76" fmla="*/ 257 w 352"/>
                <a:gd name="T77" fmla="*/ 92 h 133"/>
                <a:gd name="T78" fmla="*/ 267 w 352"/>
                <a:gd name="T79" fmla="*/ 98 h 133"/>
                <a:gd name="T80" fmla="*/ 295 w 352"/>
                <a:gd name="T81" fmla="*/ 95 h 133"/>
                <a:gd name="T82" fmla="*/ 320 w 352"/>
                <a:gd name="T83" fmla="*/ 81 h 133"/>
                <a:gd name="T84" fmla="*/ 319 w 352"/>
                <a:gd name="T85" fmla="*/ 82 h 133"/>
                <a:gd name="T86" fmla="*/ 333 w 352"/>
                <a:gd name="T87" fmla="*/ 78 h 133"/>
                <a:gd name="T88" fmla="*/ 337 w 352"/>
                <a:gd name="T89" fmla="*/ 67 h 133"/>
                <a:gd name="T90" fmla="*/ 329 w 352"/>
                <a:gd name="T91" fmla="*/ 54 h 133"/>
                <a:gd name="T92" fmla="*/ 342 w 352"/>
                <a:gd name="T93" fmla="*/ 52 h 133"/>
                <a:gd name="T94" fmla="*/ 340 w 352"/>
                <a:gd name="T95" fmla="*/ 36 h 133"/>
                <a:gd name="T96" fmla="*/ 351 w 352"/>
                <a:gd name="T97" fmla="*/ 37 h 133"/>
                <a:gd name="T98" fmla="*/ 351 w 352"/>
                <a:gd name="T99" fmla="*/ 20 h 133"/>
                <a:gd name="T100" fmla="*/ 343 w 352"/>
                <a:gd name="T101" fmla="*/ 0 h 133"/>
                <a:gd name="T102" fmla="*/ 333 w 352"/>
                <a:gd name="T103" fmla="*/ 0 h 133"/>
                <a:gd name="T104" fmla="*/ 324 w 352"/>
                <a:gd name="T105" fmla="*/ 20 h 133"/>
                <a:gd name="T106" fmla="*/ 335 w 352"/>
                <a:gd name="T107" fmla="*/ 19 h 133"/>
                <a:gd name="T108" fmla="*/ 343 w 352"/>
                <a:gd name="T109" fmla="*/ 17 h 133"/>
                <a:gd name="T110" fmla="*/ 335 w 352"/>
                <a:gd name="T111" fmla="*/ 31 h 133"/>
                <a:gd name="T112" fmla="*/ 312 w 352"/>
                <a:gd name="T113" fmla="*/ 41 h 133"/>
                <a:gd name="T114" fmla="*/ 297 w 352"/>
                <a:gd name="T115" fmla="*/ 60 h 133"/>
                <a:gd name="T116" fmla="*/ 299 w 352"/>
                <a:gd name="T117" fmla="*/ 70 h 133"/>
                <a:gd name="T118" fmla="*/ 270 w 352"/>
                <a:gd name="T119" fmla="*/ 78 h 13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52"/>
                <a:gd name="T181" fmla="*/ 0 h 133"/>
                <a:gd name="T182" fmla="*/ 352 w 352"/>
                <a:gd name="T183" fmla="*/ 133 h 13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52" h="133">
                  <a:moveTo>
                    <a:pt x="270" y="78"/>
                  </a:moveTo>
                  <a:lnTo>
                    <a:pt x="261" y="69"/>
                  </a:lnTo>
                  <a:lnTo>
                    <a:pt x="247" y="61"/>
                  </a:lnTo>
                  <a:lnTo>
                    <a:pt x="235" y="52"/>
                  </a:lnTo>
                  <a:lnTo>
                    <a:pt x="205" y="61"/>
                  </a:lnTo>
                  <a:lnTo>
                    <a:pt x="192" y="78"/>
                  </a:lnTo>
                  <a:lnTo>
                    <a:pt x="181" y="75"/>
                  </a:lnTo>
                  <a:lnTo>
                    <a:pt x="157" y="55"/>
                  </a:lnTo>
                  <a:lnTo>
                    <a:pt x="129" y="40"/>
                  </a:lnTo>
                  <a:lnTo>
                    <a:pt x="102" y="40"/>
                  </a:lnTo>
                  <a:lnTo>
                    <a:pt x="90" y="23"/>
                  </a:lnTo>
                  <a:lnTo>
                    <a:pt x="85" y="32"/>
                  </a:lnTo>
                  <a:lnTo>
                    <a:pt x="76" y="32"/>
                  </a:lnTo>
                  <a:lnTo>
                    <a:pt x="69" y="19"/>
                  </a:lnTo>
                  <a:lnTo>
                    <a:pt x="64" y="29"/>
                  </a:lnTo>
                  <a:lnTo>
                    <a:pt x="37" y="46"/>
                  </a:lnTo>
                  <a:lnTo>
                    <a:pt x="25" y="46"/>
                  </a:lnTo>
                  <a:lnTo>
                    <a:pt x="15" y="57"/>
                  </a:lnTo>
                  <a:lnTo>
                    <a:pt x="7" y="53"/>
                  </a:lnTo>
                  <a:lnTo>
                    <a:pt x="7" y="62"/>
                  </a:lnTo>
                  <a:lnTo>
                    <a:pt x="0" y="72"/>
                  </a:lnTo>
                  <a:lnTo>
                    <a:pt x="2" y="102"/>
                  </a:lnTo>
                  <a:lnTo>
                    <a:pt x="23" y="124"/>
                  </a:lnTo>
                  <a:lnTo>
                    <a:pt x="21" y="113"/>
                  </a:lnTo>
                  <a:lnTo>
                    <a:pt x="39" y="110"/>
                  </a:lnTo>
                  <a:lnTo>
                    <a:pt x="53" y="121"/>
                  </a:lnTo>
                  <a:lnTo>
                    <a:pt x="83" y="109"/>
                  </a:lnTo>
                  <a:lnTo>
                    <a:pt x="88" y="127"/>
                  </a:lnTo>
                  <a:lnTo>
                    <a:pt x="110" y="115"/>
                  </a:lnTo>
                  <a:lnTo>
                    <a:pt x="115" y="127"/>
                  </a:lnTo>
                  <a:lnTo>
                    <a:pt x="131" y="132"/>
                  </a:lnTo>
                  <a:lnTo>
                    <a:pt x="151" y="123"/>
                  </a:lnTo>
                  <a:lnTo>
                    <a:pt x="169" y="123"/>
                  </a:lnTo>
                  <a:lnTo>
                    <a:pt x="172" y="109"/>
                  </a:lnTo>
                  <a:lnTo>
                    <a:pt x="198" y="109"/>
                  </a:lnTo>
                  <a:lnTo>
                    <a:pt x="203" y="126"/>
                  </a:lnTo>
                  <a:lnTo>
                    <a:pt x="210" y="115"/>
                  </a:lnTo>
                  <a:lnTo>
                    <a:pt x="223" y="121"/>
                  </a:lnTo>
                  <a:lnTo>
                    <a:pt x="257" y="92"/>
                  </a:lnTo>
                  <a:lnTo>
                    <a:pt x="267" y="98"/>
                  </a:lnTo>
                  <a:lnTo>
                    <a:pt x="295" y="95"/>
                  </a:lnTo>
                  <a:lnTo>
                    <a:pt x="320" y="81"/>
                  </a:lnTo>
                  <a:lnTo>
                    <a:pt x="319" y="82"/>
                  </a:lnTo>
                  <a:lnTo>
                    <a:pt x="333" y="78"/>
                  </a:lnTo>
                  <a:lnTo>
                    <a:pt x="337" y="67"/>
                  </a:lnTo>
                  <a:lnTo>
                    <a:pt x="329" y="54"/>
                  </a:lnTo>
                  <a:lnTo>
                    <a:pt x="342" y="52"/>
                  </a:lnTo>
                  <a:lnTo>
                    <a:pt x="340" y="36"/>
                  </a:lnTo>
                  <a:lnTo>
                    <a:pt x="351" y="37"/>
                  </a:lnTo>
                  <a:lnTo>
                    <a:pt x="351" y="20"/>
                  </a:lnTo>
                  <a:lnTo>
                    <a:pt x="343" y="0"/>
                  </a:lnTo>
                  <a:lnTo>
                    <a:pt x="333" y="0"/>
                  </a:lnTo>
                  <a:lnTo>
                    <a:pt x="324" y="20"/>
                  </a:lnTo>
                  <a:lnTo>
                    <a:pt x="335" y="19"/>
                  </a:lnTo>
                  <a:lnTo>
                    <a:pt x="343" y="17"/>
                  </a:lnTo>
                  <a:lnTo>
                    <a:pt x="335" y="31"/>
                  </a:lnTo>
                  <a:lnTo>
                    <a:pt x="312" y="41"/>
                  </a:lnTo>
                  <a:lnTo>
                    <a:pt x="297" y="60"/>
                  </a:lnTo>
                  <a:lnTo>
                    <a:pt x="299" y="70"/>
                  </a:lnTo>
                  <a:lnTo>
                    <a:pt x="270" y="78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99" name="Freeform 53"/>
            <p:cNvSpPr>
              <a:spLocks/>
            </p:cNvSpPr>
            <p:nvPr/>
          </p:nvSpPr>
          <p:spPr bwMode="auto">
            <a:xfrm>
              <a:off x="3014" y="3490"/>
              <a:ext cx="215" cy="166"/>
            </a:xfrm>
            <a:custGeom>
              <a:avLst/>
              <a:gdLst>
                <a:gd name="T0" fmla="*/ 0 w 215"/>
                <a:gd name="T1" fmla="*/ 38 h 166"/>
                <a:gd name="T2" fmla="*/ 42 w 215"/>
                <a:gd name="T3" fmla="*/ 17 h 166"/>
                <a:gd name="T4" fmla="*/ 80 w 215"/>
                <a:gd name="T5" fmla="*/ 14 h 166"/>
                <a:gd name="T6" fmla="*/ 86 w 215"/>
                <a:gd name="T7" fmla="*/ 23 h 166"/>
                <a:gd name="T8" fmla="*/ 103 w 215"/>
                <a:gd name="T9" fmla="*/ 23 h 166"/>
                <a:gd name="T10" fmla="*/ 117 w 215"/>
                <a:gd name="T11" fmla="*/ 0 h 166"/>
                <a:gd name="T12" fmla="*/ 121 w 215"/>
                <a:gd name="T13" fmla="*/ 19 h 166"/>
                <a:gd name="T14" fmla="*/ 135 w 215"/>
                <a:gd name="T15" fmla="*/ 37 h 166"/>
                <a:gd name="T16" fmla="*/ 148 w 215"/>
                <a:gd name="T17" fmla="*/ 35 h 166"/>
                <a:gd name="T18" fmla="*/ 149 w 215"/>
                <a:gd name="T19" fmla="*/ 58 h 166"/>
                <a:gd name="T20" fmla="*/ 166 w 215"/>
                <a:gd name="T21" fmla="*/ 59 h 166"/>
                <a:gd name="T22" fmla="*/ 187 w 215"/>
                <a:gd name="T23" fmla="*/ 76 h 166"/>
                <a:gd name="T24" fmla="*/ 197 w 215"/>
                <a:gd name="T25" fmla="*/ 100 h 166"/>
                <a:gd name="T26" fmla="*/ 211 w 215"/>
                <a:gd name="T27" fmla="*/ 108 h 166"/>
                <a:gd name="T28" fmla="*/ 214 w 215"/>
                <a:gd name="T29" fmla="*/ 128 h 166"/>
                <a:gd name="T30" fmla="*/ 190 w 215"/>
                <a:gd name="T31" fmla="*/ 154 h 166"/>
                <a:gd name="T32" fmla="*/ 179 w 215"/>
                <a:gd name="T33" fmla="*/ 152 h 166"/>
                <a:gd name="T34" fmla="*/ 170 w 215"/>
                <a:gd name="T35" fmla="*/ 165 h 166"/>
                <a:gd name="T36" fmla="*/ 153 w 215"/>
                <a:gd name="T37" fmla="*/ 152 h 166"/>
                <a:gd name="T38" fmla="*/ 142 w 215"/>
                <a:gd name="T39" fmla="*/ 154 h 166"/>
                <a:gd name="T40" fmla="*/ 122 w 215"/>
                <a:gd name="T41" fmla="*/ 132 h 166"/>
                <a:gd name="T42" fmla="*/ 121 w 215"/>
                <a:gd name="T43" fmla="*/ 120 h 166"/>
                <a:gd name="T44" fmla="*/ 98 w 215"/>
                <a:gd name="T45" fmla="*/ 102 h 166"/>
                <a:gd name="T46" fmla="*/ 88 w 215"/>
                <a:gd name="T47" fmla="*/ 89 h 166"/>
                <a:gd name="T48" fmla="*/ 82 w 215"/>
                <a:gd name="T49" fmla="*/ 80 h 166"/>
                <a:gd name="T50" fmla="*/ 72 w 215"/>
                <a:gd name="T51" fmla="*/ 83 h 166"/>
                <a:gd name="T52" fmla="*/ 65 w 215"/>
                <a:gd name="T53" fmla="*/ 77 h 166"/>
                <a:gd name="T54" fmla="*/ 52 w 215"/>
                <a:gd name="T55" fmla="*/ 83 h 166"/>
                <a:gd name="T56" fmla="*/ 46 w 215"/>
                <a:gd name="T57" fmla="*/ 72 h 166"/>
                <a:gd name="T58" fmla="*/ 24 w 215"/>
                <a:gd name="T59" fmla="*/ 74 h 166"/>
                <a:gd name="T60" fmla="*/ 2 w 215"/>
                <a:gd name="T61" fmla="*/ 51 h 166"/>
                <a:gd name="T62" fmla="*/ 1 w 215"/>
                <a:gd name="T63" fmla="*/ 36 h 166"/>
                <a:gd name="T64" fmla="*/ 8 w 215"/>
                <a:gd name="T65" fmla="*/ 35 h 166"/>
                <a:gd name="T66" fmla="*/ 7 w 215"/>
                <a:gd name="T67" fmla="*/ 35 h 166"/>
                <a:gd name="T68" fmla="*/ 0 w 215"/>
                <a:gd name="T69" fmla="*/ 38 h 16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5"/>
                <a:gd name="T106" fmla="*/ 0 h 166"/>
                <a:gd name="T107" fmla="*/ 215 w 215"/>
                <a:gd name="T108" fmla="*/ 166 h 16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5" h="166">
                  <a:moveTo>
                    <a:pt x="0" y="38"/>
                  </a:moveTo>
                  <a:lnTo>
                    <a:pt x="42" y="17"/>
                  </a:lnTo>
                  <a:lnTo>
                    <a:pt x="80" y="14"/>
                  </a:lnTo>
                  <a:lnTo>
                    <a:pt x="86" y="23"/>
                  </a:lnTo>
                  <a:lnTo>
                    <a:pt x="103" y="23"/>
                  </a:lnTo>
                  <a:lnTo>
                    <a:pt x="117" y="0"/>
                  </a:lnTo>
                  <a:lnTo>
                    <a:pt x="121" y="19"/>
                  </a:lnTo>
                  <a:lnTo>
                    <a:pt x="135" y="37"/>
                  </a:lnTo>
                  <a:lnTo>
                    <a:pt x="148" y="35"/>
                  </a:lnTo>
                  <a:lnTo>
                    <a:pt x="149" y="58"/>
                  </a:lnTo>
                  <a:lnTo>
                    <a:pt x="166" y="59"/>
                  </a:lnTo>
                  <a:lnTo>
                    <a:pt x="187" y="76"/>
                  </a:lnTo>
                  <a:lnTo>
                    <a:pt x="197" y="100"/>
                  </a:lnTo>
                  <a:lnTo>
                    <a:pt x="211" y="108"/>
                  </a:lnTo>
                  <a:lnTo>
                    <a:pt x="214" y="128"/>
                  </a:lnTo>
                  <a:lnTo>
                    <a:pt x="190" y="154"/>
                  </a:lnTo>
                  <a:lnTo>
                    <a:pt x="179" y="152"/>
                  </a:lnTo>
                  <a:lnTo>
                    <a:pt x="170" y="165"/>
                  </a:lnTo>
                  <a:lnTo>
                    <a:pt x="153" y="152"/>
                  </a:lnTo>
                  <a:lnTo>
                    <a:pt x="142" y="154"/>
                  </a:lnTo>
                  <a:lnTo>
                    <a:pt x="122" y="132"/>
                  </a:lnTo>
                  <a:lnTo>
                    <a:pt x="121" y="120"/>
                  </a:lnTo>
                  <a:lnTo>
                    <a:pt x="98" y="102"/>
                  </a:lnTo>
                  <a:lnTo>
                    <a:pt x="88" y="89"/>
                  </a:lnTo>
                  <a:lnTo>
                    <a:pt x="82" y="80"/>
                  </a:lnTo>
                  <a:lnTo>
                    <a:pt x="72" y="83"/>
                  </a:lnTo>
                  <a:lnTo>
                    <a:pt x="65" y="77"/>
                  </a:lnTo>
                  <a:lnTo>
                    <a:pt x="52" y="83"/>
                  </a:lnTo>
                  <a:lnTo>
                    <a:pt x="46" y="72"/>
                  </a:lnTo>
                  <a:lnTo>
                    <a:pt x="24" y="74"/>
                  </a:lnTo>
                  <a:lnTo>
                    <a:pt x="2" y="51"/>
                  </a:lnTo>
                  <a:lnTo>
                    <a:pt x="1" y="36"/>
                  </a:lnTo>
                  <a:lnTo>
                    <a:pt x="8" y="35"/>
                  </a:lnTo>
                  <a:lnTo>
                    <a:pt x="7" y="35"/>
                  </a:lnTo>
                  <a:lnTo>
                    <a:pt x="0" y="38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00" name="Freeform 54"/>
            <p:cNvSpPr>
              <a:spLocks/>
            </p:cNvSpPr>
            <p:nvPr/>
          </p:nvSpPr>
          <p:spPr bwMode="auto">
            <a:xfrm>
              <a:off x="3319" y="3346"/>
              <a:ext cx="11" cy="19"/>
            </a:xfrm>
            <a:custGeom>
              <a:avLst/>
              <a:gdLst>
                <a:gd name="T0" fmla="*/ 2 w 11"/>
                <a:gd name="T1" fmla="*/ 4 h 19"/>
                <a:gd name="T2" fmla="*/ 10 w 11"/>
                <a:gd name="T3" fmla="*/ 0 h 19"/>
                <a:gd name="T4" fmla="*/ 7 w 11"/>
                <a:gd name="T5" fmla="*/ 18 h 19"/>
                <a:gd name="T6" fmla="*/ 0 w 11"/>
                <a:gd name="T7" fmla="*/ 18 h 19"/>
                <a:gd name="T8" fmla="*/ 2 w 11"/>
                <a:gd name="T9" fmla="*/ 4 h 19"/>
                <a:gd name="T10" fmla="*/ 2 w 11"/>
                <a:gd name="T11" fmla="*/ 4 h 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19"/>
                <a:gd name="T20" fmla="*/ 11 w 11"/>
                <a:gd name="T21" fmla="*/ 19 h 1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19">
                  <a:moveTo>
                    <a:pt x="2" y="4"/>
                  </a:moveTo>
                  <a:lnTo>
                    <a:pt x="10" y="0"/>
                  </a:lnTo>
                  <a:lnTo>
                    <a:pt x="7" y="18"/>
                  </a:lnTo>
                  <a:lnTo>
                    <a:pt x="0" y="18"/>
                  </a:lnTo>
                  <a:lnTo>
                    <a:pt x="2" y="4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01" name="Freeform 55"/>
            <p:cNvSpPr>
              <a:spLocks/>
            </p:cNvSpPr>
            <p:nvPr/>
          </p:nvSpPr>
          <p:spPr bwMode="auto">
            <a:xfrm>
              <a:off x="3765" y="3241"/>
              <a:ext cx="117" cy="70"/>
            </a:xfrm>
            <a:custGeom>
              <a:avLst/>
              <a:gdLst>
                <a:gd name="T0" fmla="*/ 0 w 117"/>
                <a:gd name="T1" fmla="*/ 69 h 70"/>
                <a:gd name="T2" fmla="*/ 4 w 117"/>
                <a:gd name="T3" fmla="*/ 69 h 70"/>
                <a:gd name="T4" fmla="*/ 13 w 117"/>
                <a:gd name="T5" fmla="*/ 54 h 70"/>
                <a:gd name="T6" fmla="*/ 21 w 117"/>
                <a:gd name="T7" fmla="*/ 51 h 70"/>
                <a:gd name="T8" fmla="*/ 44 w 117"/>
                <a:gd name="T9" fmla="*/ 57 h 70"/>
                <a:gd name="T10" fmla="*/ 61 w 117"/>
                <a:gd name="T11" fmla="*/ 57 h 70"/>
                <a:gd name="T12" fmla="*/ 75 w 117"/>
                <a:gd name="T13" fmla="*/ 63 h 70"/>
                <a:gd name="T14" fmla="*/ 83 w 117"/>
                <a:gd name="T15" fmla="*/ 43 h 70"/>
                <a:gd name="T16" fmla="*/ 94 w 117"/>
                <a:gd name="T17" fmla="*/ 34 h 70"/>
                <a:gd name="T18" fmla="*/ 116 w 117"/>
                <a:gd name="T19" fmla="*/ 31 h 70"/>
                <a:gd name="T20" fmla="*/ 111 w 117"/>
                <a:gd name="T21" fmla="*/ 17 h 70"/>
                <a:gd name="T22" fmla="*/ 93 w 117"/>
                <a:gd name="T23" fmla="*/ 15 h 70"/>
                <a:gd name="T24" fmla="*/ 91 w 117"/>
                <a:gd name="T25" fmla="*/ 0 h 70"/>
                <a:gd name="T26" fmla="*/ 68 w 117"/>
                <a:gd name="T27" fmla="*/ 11 h 70"/>
                <a:gd name="T28" fmla="*/ 58 w 117"/>
                <a:gd name="T29" fmla="*/ 20 h 70"/>
                <a:gd name="T30" fmla="*/ 36 w 117"/>
                <a:gd name="T31" fmla="*/ 26 h 70"/>
                <a:gd name="T32" fmla="*/ 18 w 117"/>
                <a:gd name="T33" fmla="*/ 17 h 70"/>
                <a:gd name="T34" fmla="*/ 3 w 117"/>
                <a:gd name="T35" fmla="*/ 43 h 70"/>
                <a:gd name="T36" fmla="*/ 0 w 117"/>
                <a:gd name="T37" fmla="*/ 68 h 70"/>
                <a:gd name="T38" fmla="*/ 0 w 117"/>
                <a:gd name="T39" fmla="*/ 68 h 70"/>
                <a:gd name="T40" fmla="*/ 0 w 117"/>
                <a:gd name="T41" fmla="*/ 69 h 7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7"/>
                <a:gd name="T64" fmla="*/ 0 h 70"/>
                <a:gd name="T65" fmla="*/ 117 w 117"/>
                <a:gd name="T66" fmla="*/ 70 h 7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7" h="70">
                  <a:moveTo>
                    <a:pt x="0" y="69"/>
                  </a:moveTo>
                  <a:lnTo>
                    <a:pt x="4" y="69"/>
                  </a:lnTo>
                  <a:lnTo>
                    <a:pt x="13" y="54"/>
                  </a:lnTo>
                  <a:lnTo>
                    <a:pt x="21" y="51"/>
                  </a:lnTo>
                  <a:lnTo>
                    <a:pt x="44" y="57"/>
                  </a:lnTo>
                  <a:lnTo>
                    <a:pt x="61" y="57"/>
                  </a:lnTo>
                  <a:lnTo>
                    <a:pt x="75" y="63"/>
                  </a:lnTo>
                  <a:lnTo>
                    <a:pt x="83" y="43"/>
                  </a:lnTo>
                  <a:lnTo>
                    <a:pt x="94" y="34"/>
                  </a:lnTo>
                  <a:lnTo>
                    <a:pt x="116" y="31"/>
                  </a:lnTo>
                  <a:lnTo>
                    <a:pt x="111" y="17"/>
                  </a:lnTo>
                  <a:lnTo>
                    <a:pt x="93" y="15"/>
                  </a:lnTo>
                  <a:lnTo>
                    <a:pt x="91" y="0"/>
                  </a:lnTo>
                  <a:lnTo>
                    <a:pt x="68" y="11"/>
                  </a:lnTo>
                  <a:lnTo>
                    <a:pt x="58" y="20"/>
                  </a:lnTo>
                  <a:lnTo>
                    <a:pt x="36" y="26"/>
                  </a:lnTo>
                  <a:lnTo>
                    <a:pt x="18" y="17"/>
                  </a:lnTo>
                  <a:lnTo>
                    <a:pt x="3" y="43"/>
                  </a:lnTo>
                  <a:lnTo>
                    <a:pt x="0" y="68"/>
                  </a:lnTo>
                  <a:lnTo>
                    <a:pt x="0" y="69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02" name="Freeform 56"/>
            <p:cNvSpPr>
              <a:spLocks/>
            </p:cNvSpPr>
            <p:nvPr/>
          </p:nvSpPr>
          <p:spPr bwMode="auto">
            <a:xfrm>
              <a:off x="3931" y="3232"/>
              <a:ext cx="20" cy="24"/>
            </a:xfrm>
            <a:custGeom>
              <a:avLst/>
              <a:gdLst>
                <a:gd name="T0" fmla="*/ 0 w 20"/>
                <a:gd name="T1" fmla="*/ 23 h 24"/>
                <a:gd name="T2" fmla="*/ 10 w 20"/>
                <a:gd name="T3" fmla="*/ 23 h 24"/>
                <a:gd name="T4" fmla="*/ 19 w 20"/>
                <a:gd name="T5" fmla="*/ 12 h 24"/>
                <a:gd name="T6" fmla="*/ 15 w 20"/>
                <a:gd name="T7" fmla="*/ 0 h 24"/>
                <a:gd name="T8" fmla="*/ 5 w 20"/>
                <a:gd name="T9" fmla="*/ 6 h 24"/>
                <a:gd name="T10" fmla="*/ 0 w 20"/>
                <a:gd name="T11" fmla="*/ 23 h 24"/>
                <a:gd name="T12" fmla="*/ 0 w 20"/>
                <a:gd name="T13" fmla="*/ 23 h 24"/>
                <a:gd name="T14" fmla="*/ 0 w 20"/>
                <a:gd name="T15" fmla="*/ 23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0"/>
                <a:gd name="T25" fmla="*/ 0 h 24"/>
                <a:gd name="T26" fmla="*/ 20 w 20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0" h="24">
                  <a:moveTo>
                    <a:pt x="0" y="23"/>
                  </a:moveTo>
                  <a:lnTo>
                    <a:pt x="10" y="23"/>
                  </a:lnTo>
                  <a:lnTo>
                    <a:pt x="19" y="12"/>
                  </a:lnTo>
                  <a:lnTo>
                    <a:pt x="15" y="0"/>
                  </a:lnTo>
                  <a:lnTo>
                    <a:pt x="5" y="6"/>
                  </a:lnTo>
                  <a:lnTo>
                    <a:pt x="0" y="23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03" name="Freeform 57"/>
            <p:cNvSpPr>
              <a:spLocks/>
            </p:cNvSpPr>
            <p:nvPr/>
          </p:nvSpPr>
          <p:spPr bwMode="auto">
            <a:xfrm>
              <a:off x="3959" y="3324"/>
              <a:ext cx="76" cy="27"/>
            </a:xfrm>
            <a:custGeom>
              <a:avLst/>
              <a:gdLst>
                <a:gd name="T0" fmla="*/ 0 w 76"/>
                <a:gd name="T1" fmla="*/ 23 h 27"/>
                <a:gd name="T2" fmla="*/ 5 w 76"/>
                <a:gd name="T3" fmla="*/ 26 h 27"/>
                <a:gd name="T4" fmla="*/ 19 w 76"/>
                <a:gd name="T5" fmla="*/ 14 h 27"/>
                <a:gd name="T6" fmla="*/ 20 w 76"/>
                <a:gd name="T7" fmla="*/ 0 h 27"/>
                <a:gd name="T8" fmla="*/ 45 w 76"/>
                <a:gd name="T9" fmla="*/ 2 h 27"/>
                <a:gd name="T10" fmla="*/ 60 w 76"/>
                <a:gd name="T11" fmla="*/ 8 h 27"/>
                <a:gd name="T12" fmla="*/ 55 w 76"/>
                <a:gd name="T13" fmla="*/ 22 h 27"/>
                <a:gd name="T14" fmla="*/ 75 w 76"/>
                <a:gd name="T15" fmla="*/ 20 h 27"/>
                <a:gd name="T16" fmla="*/ 64 w 76"/>
                <a:gd name="T17" fmla="*/ 15 h 27"/>
                <a:gd name="T18" fmla="*/ 50 w 76"/>
                <a:gd name="T19" fmla="*/ 22 h 27"/>
                <a:gd name="T20" fmla="*/ 27 w 76"/>
                <a:gd name="T21" fmla="*/ 17 h 27"/>
                <a:gd name="T22" fmla="*/ 12 w 76"/>
                <a:gd name="T23" fmla="*/ 6 h 27"/>
                <a:gd name="T24" fmla="*/ 1 w 76"/>
                <a:gd name="T25" fmla="*/ 22 h 27"/>
                <a:gd name="T26" fmla="*/ 1 w 76"/>
                <a:gd name="T27" fmla="*/ 22 h 27"/>
                <a:gd name="T28" fmla="*/ 0 w 76"/>
                <a:gd name="T29" fmla="*/ 23 h 2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76"/>
                <a:gd name="T46" fmla="*/ 0 h 27"/>
                <a:gd name="T47" fmla="*/ 76 w 76"/>
                <a:gd name="T48" fmla="*/ 27 h 2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76" h="27">
                  <a:moveTo>
                    <a:pt x="0" y="23"/>
                  </a:moveTo>
                  <a:lnTo>
                    <a:pt x="5" y="26"/>
                  </a:lnTo>
                  <a:lnTo>
                    <a:pt x="19" y="14"/>
                  </a:lnTo>
                  <a:lnTo>
                    <a:pt x="20" y="0"/>
                  </a:lnTo>
                  <a:lnTo>
                    <a:pt x="45" y="2"/>
                  </a:lnTo>
                  <a:lnTo>
                    <a:pt x="60" y="8"/>
                  </a:lnTo>
                  <a:lnTo>
                    <a:pt x="55" y="22"/>
                  </a:lnTo>
                  <a:lnTo>
                    <a:pt x="75" y="20"/>
                  </a:lnTo>
                  <a:lnTo>
                    <a:pt x="64" y="15"/>
                  </a:lnTo>
                  <a:lnTo>
                    <a:pt x="50" y="22"/>
                  </a:lnTo>
                  <a:lnTo>
                    <a:pt x="27" y="17"/>
                  </a:lnTo>
                  <a:lnTo>
                    <a:pt x="12" y="6"/>
                  </a:lnTo>
                  <a:lnTo>
                    <a:pt x="1" y="22"/>
                  </a:lnTo>
                  <a:lnTo>
                    <a:pt x="0" y="23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04" name="Freeform 58"/>
            <p:cNvSpPr>
              <a:spLocks/>
            </p:cNvSpPr>
            <p:nvPr/>
          </p:nvSpPr>
          <p:spPr bwMode="auto">
            <a:xfrm>
              <a:off x="3515" y="2920"/>
              <a:ext cx="10" cy="22"/>
            </a:xfrm>
            <a:custGeom>
              <a:avLst/>
              <a:gdLst>
                <a:gd name="T0" fmla="*/ 1 w 10"/>
                <a:gd name="T1" fmla="*/ 6 h 22"/>
                <a:gd name="T2" fmla="*/ 7 w 10"/>
                <a:gd name="T3" fmla="*/ 0 h 22"/>
                <a:gd name="T4" fmla="*/ 9 w 10"/>
                <a:gd name="T5" fmla="*/ 12 h 22"/>
                <a:gd name="T6" fmla="*/ 0 w 10"/>
                <a:gd name="T7" fmla="*/ 21 h 22"/>
                <a:gd name="T8" fmla="*/ 0 w 10"/>
                <a:gd name="T9" fmla="*/ 6 h 22"/>
                <a:gd name="T10" fmla="*/ 0 w 10"/>
                <a:gd name="T11" fmla="*/ 6 h 22"/>
                <a:gd name="T12" fmla="*/ 1 w 10"/>
                <a:gd name="T13" fmla="*/ 6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22"/>
                <a:gd name="T23" fmla="*/ 10 w 10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22">
                  <a:moveTo>
                    <a:pt x="1" y="6"/>
                  </a:moveTo>
                  <a:lnTo>
                    <a:pt x="7" y="0"/>
                  </a:lnTo>
                  <a:lnTo>
                    <a:pt x="9" y="12"/>
                  </a:lnTo>
                  <a:lnTo>
                    <a:pt x="0" y="21"/>
                  </a:lnTo>
                  <a:lnTo>
                    <a:pt x="0" y="6"/>
                  </a:lnTo>
                  <a:lnTo>
                    <a:pt x="1" y="6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05" name="Freeform 59"/>
            <p:cNvSpPr>
              <a:spLocks/>
            </p:cNvSpPr>
            <p:nvPr/>
          </p:nvSpPr>
          <p:spPr bwMode="auto">
            <a:xfrm>
              <a:off x="3548" y="2989"/>
              <a:ext cx="17" cy="24"/>
            </a:xfrm>
            <a:custGeom>
              <a:avLst/>
              <a:gdLst>
                <a:gd name="T0" fmla="*/ 6 w 17"/>
                <a:gd name="T1" fmla="*/ 1 h 24"/>
                <a:gd name="T2" fmla="*/ 14 w 17"/>
                <a:gd name="T3" fmla="*/ 0 h 24"/>
                <a:gd name="T4" fmla="*/ 16 w 17"/>
                <a:gd name="T5" fmla="*/ 9 h 24"/>
                <a:gd name="T6" fmla="*/ 0 w 17"/>
                <a:gd name="T7" fmla="*/ 9 h 24"/>
                <a:gd name="T8" fmla="*/ 0 w 17"/>
                <a:gd name="T9" fmla="*/ 23 h 24"/>
                <a:gd name="T10" fmla="*/ 10 w 17"/>
                <a:gd name="T11" fmla="*/ 14 h 24"/>
                <a:gd name="T12" fmla="*/ 5 w 17"/>
                <a:gd name="T13" fmla="*/ 0 h 24"/>
                <a:gd name="T14" fmla="*/ 5 w 17"/>
                <a:gd name="T15" fmla="*/ 0 h 24"/>
                <a:gd name="T16" fmla="*/ 6 w 17"/>
                <a:gd name="T17" fmla="*/ 1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4"/>
                <a:gd name="T29" fmla="*/ 17 w 17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4">
                  <a:moveTo>
                    <a:pt x="6" y="1"/>
                  </a:moveTo>
                  <a:lnTo>
                    <a:pt x="14" y="0"/>
                  </a:lnTo>
                  <a:lnTo>
                    <a:pt x="16" y="9"/>
                  </a:lnTo>
                  <a:lnTo>
                    <a:pt x="0" y="9"/>
                  </a:lnTo>
                  <a:lnTo>
                    <a:pt x="0" y="23"/>
                  </a:lnTo>
                  <a:lnTo>
                    <a:pt x="10" y="14"/>
                  </a:lnTo>
                  <a:lnTo>
                    <a:pt x="5" y="0"/>
                  </a:lnTo>
                  <a:lnTo>
                    <a:pt x="6" y="1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06" name="Freeform 60"/>
            <p:cNvSpPr>
              <a:spLocks/>
            </p:cNvSpPr>
            <p:nvPr/>
          </p:nvSpPr>
          <p:spPr bwMode="auto">
            <a:xfrm>
              <a:off x="3562" y="3011"/>
              <a:ext cx="16" cy="26"/>
            </a:xfrm>
            <a:custGeom>
              <a:avLst/>
              <a:gdLst>
                <a:gd name="T0" fmla="*/ 0 w 16"/>
                <a:gd name="T1" fmla="*/ 4 h 26"/>
                <a:gd name="T2" fmla="*/ 10 w 16"/>
                <a:gd name="T3" fmla="*/ 25 h 26"/>
                <a:gd name="T4" fmla="*/ 15 w 16"/>
                <a:gd name="T5" fmla="*/ 21 h 26"/>
                <a:gd name="T6" fmla="*/ 12 w 16"/>
                <a:gd name="T7" fmla="*/ 7 h 26"/>
                <a:gd name="T8" fmla="*/ 2 w 16"/>
                <a:gd name="T9" fmla="*/ 0 h 26"/>
                <a:gd name="T10" fmla="*/ 0 w 16"/>
                <a:gd name="T11" fmla="*/ 4 h 26"/>
                <a:gd name="T12" fmla="*/ 0 w 16"/>
                <a:gd name="T13" fmla="*/ 4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6"/>
                <a:gd name="T23" fmla="*/ 16 w 16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6">
                  <a:moveTo>
                    <a:pt x="0" y="4"/>
                  </a:moveTo>
                  <a:lnTo>
                    <a:pt x="10" y="25"/>
                  </a:lnTo>
                  <a:lnTo>
                    <a:pt x="15" y="21"/>
                  </a:lnTo>
                  <a:lnTo>
                    <a:pt x="12" y="7"/>
                  </a:lnTo>
                  <a:lnTo>
                    <a:pt x="2" y="0"/>
                  </a:lnTo>
                  <a:lnTo>
                    <a:pt x="0" y="4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07" name="Freeform 61"/>
            <p:cNvSpPr>
              <a:spLocks/>
            </p:cNvSpPr>
            <p:nvPr/>
          </p:nvSpPr>
          <p:spPr bwMode="auto">
            <a:xfrm>
              <a:off x="3600" y="3029"/>
              <a:ext cx="10" cy="16"/>
            </a:xfrm>
            <a:custGeom>
              <a:avLst/>
              <a:gdLst>
                <a:gd name="T0" fmla="*/ 0 w 10"/>
                <a:gd name="T1" fmla="*/ 9 h 16"/>
                <a:gd name="T2" fmla="*/ 2 w 10"/>
                <a:gd name="T3" fmla="*/ 15 h 16"/>
                <a:gd name="T4" fmla="*/ 9 w 10"/>
                <a:gd name="T5" fmla="*/ 11 h 16"/>
                <a:gd name="T6" fmla="*/ 6 w 10"/>
                <a:gd name="T7" fmla="*/ 0 h 16"/>
                <a:gd name="T8" fmla="*/ 0 w 10"/>
                <a:gd name="T9" fmla="*/ 9 h 16"/>
                <a:gd name="T10" fmla="*/ 0 w 10"/>
                <a:gd name="T11" fmla="*/ 9 h 16"/>
                <a:gd name="T12" fmla="*/ 0 w 10"/>
                <a:gd name="T13" fmla="*/ 9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16"/>
                <a:gd name="T23" fmla="*/ 10 w 10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16">
                  <a:moveTo>
                    <a:pt x="0" y="9"/>
                  </a:moveTo>
                  <a:lnTo>
                    <a:pt x="2" y="15"/>
                  </a:lnTo>
                  <a:lnTo>
                    <a:pt x="9" y="11"/>
                  </a:lnTo>
                  <a:lnTo>
                    <a:pt x="6" y="0"/>
                  </a:lnTo>
                  <a:lnTo>
                    <a:pt x="0" y="9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08" name="Freeform 62"/>
            <p:cNvSpPr>
              <a:spLocks/>
            </p:cNvSpPr>
            <p:nvPr/>
          </p:nvSpPr>
          <p:spPr bwMode="auto">
            <a:xfrm>
              <a:off x="3383" y="2835"/>
              <a:ext cx="55" cy="118"/>
            </a:xfrm>
            <a:custGeom>
              <a:avLst/>
              <a:gdLst>
                <a:gd name="T0" fmla="*/ 7 w 55"/>
                <a:gd name="T1" fmla="*/ 28 h 118"/>
                <a:gd name="T2" fmla="*/ 26 w 55"/>
                <a:gd name="T3" fmla="*/ 14 h 118"/>
                <a:gd name="T4" fmla="*/ 39 w 55"/>
                <a:gd name="T5" fmla="*/ 3 h 118"/>
                <a:gd name="T6" fmla="*/ 51 w 55"/>
                <a:gd name="T7" fmla="*/ 0 h 118"/>
                <a:gd name="T8" fmla="*/ 54 w 55"/>
                <a:gd name="T9" fmla="*/ 51 h 118"/>
                <a:gd name="T10" fmla="*/ 44 w 55"/>
                <a:gd name="T11" fmla="*/ 54 h 118"/>
                <a:gd name="T12" fmla="*/ 37 w 55"/>
                <a:gd name="T13" fmla="*/ 85 h 118"/>
                <a:gd name="T14" fmla="*/ 41 w 55"/>
                <a:gd name="T15" fmla="*/ 94 h 118"/>
                <a:gd name="T16" fmla="*/ 38 w 55"/>
                <a:gd name="T17" fmla="*/ 117 h 118"/>
                <a:gd name="T18" fmla="*/ 28 w 55"/>
                <a:gd name="T19" fmla="*/ 117 h 118"/>
                <a:gd name="T20" fmla="*/ 26 w 55"/>
                <a:gd name="T21" fmla="*/ 97 h 118"/>
                <a:gd name="T22" fmla="*/ 21 w 55"/>
                <a:gd name="T23" fmla="*/ 114 h 118"/>
                <a:gd name="T24" fmla="*/ 16 w 55"/>
                <a:gd name="T25" fmla="*/ 114 h 118"/>
                <a:gd name="T26" fmla="*/ 11 w 55"/>
                <a:gd name="T27" fmla="*/ 103 h 118"/>
                <a:gd name="T28" fmla="*/ 8 w 55"/>
                <a:gd name="T29" fmla="*/ 111 h 118"/>
                <a:gd name="T30" fmla="*/ 0 w 55"/>
                <a:gd name="T31" fmla="*/ 108 h 118"/>
                <a:gd name="T32" fmla="*/ 6 w 55"/>
                <a:gd name="T33" fmla="*/ 71 h 118"/>
                <a:gd name="T34" fmla="*/ 13 w 55"/>
                <a:gd name="T35" fmla="*/ 63 h 118"/>
                <a:gd name="T36" fmla="*/ 13 w 55"/>
                <a:gd name="T37" fmla="*/ 45 h 118"/>
                <a:gd name="T38" fmla="*/ 6 w 55"/>
                <a:gd name="T39" fmla="*/ 28 h 118"/>
                <a:gd name="T40" fmla="*/ 18 w 55"/>
                <a:gd name="T41" fmla="*/ 20 h 118"/>
                <a:gd name="T42" fmla="*/ 18 w 55"/>
                <a:gd name="T43" fmla="*/ 20 h 118"/>
                <a:gd name="T44" fmla="*/ 7 w 55"/>
                <a:gd name="T45" fmla="*/ 28 h 11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5"/>
                <a:gd name="T70" fmla="*/ 0 h 118"/>
                <a:gd name="T71" fmla="*/ 55 w 55"/>
                <a:gd name="T72" fmla="*/ 118 h 11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5" h="118">
                  <a:moveTo>
                    <a:pt x="7" y="28"/>
                  </a:moveTo>
                  <a:lnTo>
                    <a:pt x="26" y="14"/>
                  </a:lnTo>
                  <a:lnTo>
                    <a:pt x="39" y="3"/>
                  </a:lnTo>
                  <a:lnTo>
                    <a:pt x="51" y="0"/>
                  </a:lnTo>
                  <a:lnTo>
                    <a:pt x="54" y="51"/>
                  </a:lnTo>
                  <a:lnTo>
                    <a:pt x="44" y="54"/>
                  </a:lnTo>
                  <a:lnTo>
                    <a:pt x="37" y="85"/>
                  </a:lnTo>
                  <a:lnTo>
                    <a:pt x="41" y="94"/>
                  </a:lnTo>
                  <a:lnTo>
                    <a:pt x="38" y="117"/>
                  </a:lnTo>
                  <a:lnTo>
                    <a:pt x="28" y="117"/>
                  </a:lnTo>
                  <a:lnTo>
                    <a:pt x="26" y="97"/>
                  </a:lnTo>
                  <a:lnTo>
                    <a:pt x="21" y="114"/>
                  </a:lnTo>
                  <a:lnTo>
                    <a:pt x="16" y="114"/>
                  </a:lnTo>
                  <a:lnTo>
                    <a:pt x="11" y="103"/>
                  </a:lnTo>
                  <a:lnTo>
                    <a:pt x="8" y="111"/>
                  </a:lnTo>
                  <a:lnTo>
                    <a:pt x="0" y="108"/>
                  </a:lnTo>
                  <a:lnTo>
                    <a:pt x="6" y="71"/>
                  </a:lnTo>
                  <a:lnTo>
                    <a:pt x="13" y="63"/>
                  </a:lnTo>
                  <a:lnTo>
                    <a:pt x="13" y="45"/>
                  </a:lnTo>
                  <a:lnTo>
                    <a:pt x="6" y="28"/>
                  </a:lnTo>
                  <a:lnTo>
                    <a:pt x="18" y="20"/>
                  </a:lnTo>
                  <a:lnTo>
                    <a:pt x="7" y="28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09" name="Freeform 63"/>
            <p:cNvSpPr>
              <a:spLocks/>
            </p:cNvSpPr>
            <p:nvPr/>
          </p:nvSpPr>
          <p:spPr bwMode="auto">
            <a:xfrm>
              <a:off x="3908" y="2734"/>
              <a:ext cx="21" cy="25"/>
            </a:xfrm>
            <a:custGeom>
              <a:avLst/>
              <a:gdLst>
                <a:gd name="T0" fmla="*/ 1 w 21"/>
                <a:gd name="T1" fmla="*/ 10 h 25"/>
                <a:gd name="T2" fmla="*/ 6 w 21"/>
                <a:gd name="T3" fmla="*/ 0 h 25"/>
                <a:gd name="T4" fmla="*/ 20 w 21"/>
                <a:gd name="T5" fmla="*/ 16 h 25"/>
                <a:gd name="T6" fmla="*/ 8 w 21"/>
                <a:gd name="T7" fmla="*/ 24 h 25"/>
                <a:gd name="T8" fmla="*/ 1 w 21"/>
                <a:gd name="T9" fmla="*/ 10 h 25"/>
                <a:gd name="T10" fmla="*/ 0 w 21"/>
                <a:gd name="T11" fmla="*/ 11 h 25"/>
                <a:gd name="T12" fmla="*/ 1 w 21"/>
                <a:gd name="T13" fmla="*/ 10 h 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25"/>
                <a:gd name="T23" fmla="*/ 21 w 21"/>
                <a:gd name="T24" fmla="*/ 25 h 2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25">
                  <a:moveTo>
                    <a:pt x="1" y="10"/>
                  </a:moveTo>
                  <a:lnTo>
                    <a:pt x="6" y="0"/>
                  </a:lnTo>
                  <a:lnTo>
                    <a:pt x="20" y="16"/>
                  </a:lnTo>
                  <a:lnTo>
                    <a:pt x="8" y="24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1" y="10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10" name="Freeform 64"/>
            <p:cNvSpPr>
              <a:spLocks/>
            </p:cNvSpPr>
            <p:nvPr/>
          </p:nvSpPr>
          <p:spPr bwMode="auto">
            <a:xfrm>
              <a:off x="3783" y="2625"/>
              <a:ext cx="143" cy="126"/>
            </a:xfrm>
            <a:custGeom>
              <a:avLst/>
              <a:gdLst>
                <a:gd name="T0" fmla="*/ 11 w 143"/>
                <a:gd name="T1" fmla="*/ 10 h 126"/>
                <a:gd name="T2" fmla="*/ 21 w 143"/>
                <a:gd name="T3" fmla="*/ 19 h 126"/>
                <a:gd name="T4" fmla="*/ 30 w 143"/>
                <a:gd name="T5" fmla="*/ 12 h 126"/>
                <a:gd name="T6" fmla="*/ 61 w 143"/>
                <a:gd name="T7" fmla="*/ 0 h 126"/>
                <a:gd name="T8" fmla="*/ 90 w 143"/>
                <a:gd name="T9" fmla="*/ 1 h 126"/>
                <a:gd name="T10" fmla="*/ 100 w 143"/>
                <a:gd name="T11" fmla="*/ 12 h 126"/>
                <a:gd name="T12" fmla="*/ 115 w 143"/>
                <a:gd name="T13" fmla="*/ 12 h 126"/>
                <a:gd name="T14" fmla="*/ 124 w 143"/>
                <a:gd name="T15" fmla="*/ 32 h 126"/>
                <a:gd name="T16" fmla="*/ 117 w 143"/>
                <a:gd name="T17" fmla="*/ 39 h 126"/>
                <a:gd name="T18" fmla="*/ 124 w 143"/>
                <a:gd name="T19" fmla="*/ 48 h 126"/>
                <a:gd name="T20" fmla="*/ 127 w 143"/>
                <a:gd name="T21" fmla="*/ 41 h 126"/>
                <a:gd name="T22" fmla="*/ 142 w 143"/>
                <a:gd name="T23" fmla="*/ 46 h 126"/>
                <a:gd name="T24" fmla="*/ 138 w 143"/>
                <a:gd name="T25" fmla="*/ 91 h 126"/>
                <a:gd name="T26" fmla="*/ 115 w 143"/>
                <a:gd name="T27" fmla="*/ 101 h 126"/>
                <a:gd name="T28" fmla="*/ 106 w 143"/>
                <a:gd name="T29" fmla="*/ 112 h 126"/>
                <a:gd name="T30" fmla="*/ 95 w 143"/>
                <a:gd name="T31" fmla="*/ 113 h 126"/>
                <a:gd name="T32" fmla="*/ 83 w 143"/>
                <a:gd name="T33" fmla="*/ 125 h 126"/>
                <a:gd name="T34" fmla="*/ 20 w 143"/>
                <a:gd name="T35" fmla="*/ 91 h 126"/>
                <a:gd name="T36" fmla="*/ 0 w 143"/>
                <a:gd name="T37" fmla="*/ 53 h 126"/>
                <a:gd name="T38" fmla="*/ 2 w 143"/>
                <a:gd name="T39" fmla="*/ 25 h 126"/>
                <a:gd name="T40" fmla="*/ 9 w 143"/>
                <a:gd name="T41" fmla="*/ 10 h 126"/>
                <a:gd name="T42" fmla="*/ 9 w 143"/>
                <a:gd name="T43" fmla="*/ 10 h 126"/>
                <a:gd name="T44" fmla="*/ 11 w 143"/>
                <a:gd name="T45" fmla="*/ 10 h 12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3"/>
                <a:gd name="T70" fmla="*/ 0 h 126"/>
                <a:gd name="T71" fmla="*/ 143 w 143"/>
                <a:gd name="T72" fmla="*/ 126 h 12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3" h="126">
                  <a:moveTo>
                    <a:pt x="11" y="10"/>
                  </a:moveTo>
                  <a:lnTo>
                    <a:pt x="21" y="19"/>
                  </a:lnTo>
                  <a:lnTo>
                    <a:pt x="30" y="12"/>
                  </a:lnTo>
                  <a:lnTo>
                    <a:pt x="61" y="0"/>
                  </a:lnTo>
                  <a:lnTo>
                    <a:pt x="90" y="1"/>
                  </a:lnTo>
                  <a:lnTo>
                    <a:pt x="100" y="12"/>
                  </a:lnTo>
                  <a:lnTo>
                    <a:pt x="115" y="12"/>
                  </a:lnTo>
                  <a:lnTo>
                    <a:pt x="124" y="32"/>
                  </a:lnTo>
                  <a:lnTo>
                    <a:pt x="117" y="39"/>
                  </a:lnTo>
                  <a:lnTo>
                    <a:pt x="124" y="48"/>
                  </a:lnTo>
                  <a:lnTo>
                    <a:pt x="127" y="41"/>
                  </a:lnTo>
                  <a:lnTo>
                    <a:pt x="142" y="46"/>
                  </a:lnTo>
                  <a:lnTo>
                    <a:pt x="138" y="91"/>
                  </a:lnTo>
                  <a:lnTo>
                    <a:pt x="115" y="101"/>
                  </a:lnTo>
                  <a:lnTo>
                    <a:pt x="106" y="112"/>
                  </a:lnTo>
                  <a:lnTo>
                    <a:pt x="95" y="113"/>
                  </a:lnTo>
                  <a:lnTo>
                    <a:pt x="83" y="125"/>
                  </a:lnTo>
                  <a:lnTo>
                    <a:pt x="20" y="91"/>
                  </a:lnTo>
                  <a:lnTo>
                    <a:pt x="0" y="53"/>
                  </a:lnTo>
                  <a:lnTo>
                    <a:pt x="2" y="25"/>
                  </a:lnTo>
                  <a:lnTo>
                    <a:pt x="9" y="10"/>
                  </a:lnTo>
                  <a:lnTo>
                    <a:pt x="11" y="10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11" name="Freeform 65"/>
            <p:cNvSpPr>
              <a:spLocks/>
            </p:cNvSpPr>
            <p:nvPr/>
          </p:nvSpPr>
          <p:spPr bwMode="auto">
            <a:xfrm>
              <a:off x="3852" y="3111"/>
              <a:ext cx="16" cy="21"/>
            </a:xfrm>
            <a:custGeom>
              <a:avLst/>
              <a:gdLst>
                <a:gd name="T0" fmla="*/ 2 w 16"/>
                <a:gd name="T1" fmla="*/ 5 h 21"/>
                <a:gd name="T2" fmla="*/ 1 w 16"/>
                <a:gd name="T3" fmla="*/ 20 h 21"/>
                <a:gd name="T4" fmla="*/ 15 w 16"/>
                <a:gd name="T5" fmla="*/ 14 h 21"/>
                <a:gd name="T6" fmla="*/ 9 w 16"/>
                <a:gd name="T7" fmla="*/ 0 h 21"/>
                <a:gd name="T8" fmla="*/ 0 w 16"/>
                <a:gd name="T9" fmla="*/ 5 h 21"/>
                <a:gd name="T10" fmla="*/ 0 w 16"/>
                <a:gd name="T11" fmla="*/ 5 h 21"/>
                <a:gd name="T12" fmla="*/ 2 w 16"/>
                <a:gd name="T13" fmla="*/ 5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1"/>
                <a:gd name="T23" fmla="*/ 16 w 16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1">
                  <a:moveTo>
                    <a:pt x="2" y="5"/>
                  </a:moveTo>
                  <a:lnTo>
                    <a:pt x="1" y="20"/>
                  </a:lnTo>
                  <a:lnTo>
                    <a:pt x="15" y="14"/>
                  </a:lnTo>
                  <a:lnTo>
                    <a:pt x="9" y="0"/>
                  </a:lnTo>
                  <a:lnTo>
                    <a:pt x="0" y="5"/>
                  </a:lnTo>
                  <a:lnTo>
                    <a:pt x="2" y="5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12" name="Freeform 66"/>
            <p:cNvSpPr>
              <a:spLocks/>
            </p:cNvSpPr>
            <p:nvPr/>
          </p:nvSpPr>
          <p:spPr bwMode="auto">
            <a:xfrm>
              <a:off x="3949" y="2360"/>
              <a:ext cx="30" cy="18"/>
            </a:xfrm>
            <a:custGeom>
              <a:avLst/>
              <a:gdLst>
                <a:gd name="T0" fmla="*/ 5 w 30"/>
                <a:gd name="T1" fmla="*/ 0 h 18"/>
                <a:gd name="T2" fmla="*/ 0 w 30"/>
                <a:gd name="T3" fmla="*/ 15 h 18"/>
                <a:gd name="T4" fmla="*/ 29 w 30"/>
                <a:gd name="T5" fmla="*/ 17 h 18"/>
                <a:gd name="T6" fmla="*/ 23 w 30"/>
                <a:gd name="T7" fmla="*/ 3 h 18"/>
                <a:gd name="T8" fmla="*/ 5 w 30"/>
                <a:gd name="T9" fmla="*/ 0 h 18"/>
                <a:gd name="T10" fmla="*/ 4 w 30"/>
                <a:gd name="T11" fmla="*/ 0 h 18"/>
                <a:gd name="T12" fmla="*/ 5 w 30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0"/>
                <a:gd name="T22" fmla="*/ 0 h 18"/>
                <a:gd name="T23" fmla="*/ 30 w 30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0" h="18">
                  <a:moveTo>
                    <a:pt x="5" y="0"/>
                  </a:moveTo>
                  <a:lnTo>
                    <a:pt x="0" y="15"/>
                  </a:lnTo>
                  <a:lnTo>
                    <a:pt x="29" y="17"/>
                  </a:lnTo>
                  <a:lnTo>
                    <a:pt x="23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5" y="0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13" name="Freeform 67"/>
            <p:cNvSpPr>
              <a:spLocks/>
            </p:cNvSpPr>
            <p:nvPr/>
          </p:nvSpPr>
          <p:spPr bwMode="auto">
            <a:xfrm>
              <a:off x="3926" y="2388"/>
              <a:ext cx="16" cy="13"/>
            </a:xfrm>
            <a:custGeom>
              <a:avLst/>
              <a:gdLst>
                <a:gd name="T0" fmla="*/ 1 w 16"/>
                <a:gd name="T1" fmla="*/ 1 h 13"/>
                <a:gd name="T2" fmla="*/ 3 w 16"/>
                <a:gd name="T3" fmla="*/ 12 h 13"/>
                <a:gd name="T4" fmla="*/ 15 w 16"/>
                <a:gd name="T5" fmla="*/ 3 h 13"/>
                <a:gd name="T6" fmla="*/ 1 w 16"/>
                <a:gd name="T7" fmla="*/ 0 h 13"/>
                <a:gd name="T8" fmla="*/ 0 w 16"/>
                <a:gd name="T9" fmla="*/ 1 h 13"/>
                <a:gd name="T10" fmla="*/ 1 w 16"/>
                <a:gd name="T11" fmla="*/ 1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3"/>
                <a:gd name="T20" fmla="*/ 16 w 16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3">
                  <a:moveTo>
                    <a:pt x="1" y="1"/>
                  </a:moveTo>
                  <a:lnTo>
                    <a:pt x="3" y="12"/>
                  </a:lnTo>
                  <a:lnTo>
                    <a:pt x="15" y="3"/>
                  </a:lnTo>
                  <a:lnTo>
                    <a:pt x="1" y="0"/>
                  </a:lnTo>
                  <a:lnTo>
                    <a:pt x="0" y="1"/>
                  </a:lnTo>
                  <a:lnTo>
                    <a:pt x="1" y="1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14" name="Freeform 68"/>
            <p:cNvSpPr>
              <a:spLocks/>
            </p:cNvSpPr>
            <p:nvPr/>
          </p:nvSpPr>
          <p:spPr bwMode="auto">
            <a:xfrm>
              <a:off x="3933" y="2385"/>
              <a:ext cx="89" cy="66"/>
            </a:xfrm>
            <a:custGeom>
              <a:avLst/>
              <a:gdLst>
                <a:gd name="T0" fmla="*/ 2 w 89"/>
                <a:gd name="T1" fmla="*/ 18 h 66"/>
                <a:gd name="T2" fmla="*/ 0 w 89"/>
                <a:gd name="T3" fmla="*/ 55 h 66"/>
                <a:gd name="T4" fmla="*/ 26 w 89"/>
                <a:gd name="T5" fmla="*/ 65 h 66"/>
                <a:gd name="T6" fmla="*/ 36 w 89"/>
                <a:gd name="T7" fmla="*/ 52 h 66"/>
                <a:gd name="T8" fmla="*/ 76 w 89"/>
                <a:gd name="T9" fmla="*/ 58 h 66"/>
                <a:gd name="T10" fmla="*/ 88 w 89"/>
                <a:gd name="T11" fmla="*/ 52 h 66"/>
                <a:gd name="T12" fmla="*/ 85 w 89"/>
                <a:gd name="T13" fmla="*/ 37 h 66"/>
                <a:gd name="T14" fmla="*/ 71 w 89"/>
                <a:gd name="T15" fmla="*/ 32 h 66"/>
                <a:gd name="T16" fmla="*/ 56 w 89"/>
                <a:gd name="T17" fmla="*/ 14 h 66"/>
                <a:gd name="T18" fmla="*/ 32 w 89"/>
                <a:gd name="T19" fmla="*/ 0 h 66"/>
                <a:gd name="T20" fmla="*/ 13 w 89"/>
                <a:gd name="T21" fmla="*/ 18 h 66"/>
                <a:gd name="T22" fmla="*/ 2 w 89"/>
                <a:gd name="T23" fmla="*/ 18 h 66"/>
                <a:gd name="T24" fmla="*/ 3 w 89"/>
                <a:gd name="T25" fmla="*/ 19 h 66"/>
                <a:gd name="T26" fmla="*/ 2 w 89"/>
                <a:gd name="T27" fmla="*/ 18 h 6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"/>
                <a:gd name="T43" fmla="*/ 0 h 66"/>
                <a:gd name="T44" fmla="*/ 89 w 89"/>
                <a:gd name="T45" fmla="*/ 66 h 6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" h="66">
                  <a:moveTo>
                    <a:pt x="2" y="18"/>
                  </a:moveTo>
                  <a:lnTo>
                    <a:pt x="0" y="55"/>
                  </a:lnTo>
                  <a:lnTo>
                    <a:pt x="26" y="65"/>
                  </a:lnTo>
                  <a:lnTo>
                    <a:pt x="36" y="52"/>
                  </a:lnTo>
                  <a:lnTo>
                    <a:pt x="76" y="58"/>
                  </a:lnTo>
                  <a:lnTo>
                    <a:pt x="88" y="52"/>
                  </a:lnTo>
                  <a:lnTo>
                    <a:pt x="85" y="37"/>
                  </a:lnTo>
                  <a:lnTo>
                    <a:pt x="71" y="32"/>
                  </a:lnTo>
                  <a:lnTo>
                    <a:pt x="56" y="14"/>
                  </a:lnTo>
                  <a:lnTo>
                    <a:pt x="32" y="0"/>
                  </a:lnTo>
                  <a:lnTo>
                    <a:pt x="13" y="18"/>
                  </a:lnTo>
                  <a:lnTo>
                    <a:pt x="2" y="18"/>
                  </a:lnTo>
                  <a:lnTo>
                    <a:pt x="3" y="19"/>
                  </a:lnTo>
                  <a:lnTo>
                    <a:pt x="2" y="18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15" name="Freeform 69"/>
            <p:cNvSpPr>
              <a:spLocks/>
            </p:cNvSpPr>
            <p:nvPr/>
          </p:nvSpPr>
          <p:spPr bwMode="auto">
            <a:xfrm>
              <a:off x="3825" y="2453"/>
              <a:ext cx="13" cy="12"/>
            </a:xfrm>
            <a:custGeom>
              <a:avLst/>
              <a:gdLst>
                <a:gd name="T0" fmla="*/ 1 w 13"/>
                <a:gd name="T1" fmla="*/ 1 h 12"/>
                <a:gd name="T2" fmla="*/ 1 w 13"/>
                <a:gd name="T3" fmla="*/ 11 h 12"/>
                <a:gd name="T4" fmla="*/ 12 w 13"/>
                <a:gd name="T5" fmla="*/ 8 h 12"/>
                <a:gd name="T6" fmla="*/ 0 w 13"/>
                <a:gd name="T7" fmla="*/ 0 h 12"/>
                <a:gd name="T8" fmla="*/ 0 w 13"/>
                <a:gd name="T9" fmla="*/ 0 h 12"/>
                <a:gd name="T10" fmla="*/ 1 w 13"/>
                <a:gd name="T11" fmla="*/ 1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2"/>
                <a:gd name="T20" fmla="*/ 13 w 13"/>
                <a:gd name="T21" fmla="*/ 12 h 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2">
                  <a:moveTo>
                    <a:pt x="1" y="1"/>
                  </a:moveTo>
                  <a:lnTo>
                    <a:pt x="1" y="11"/>
                  </a:lnTo>
                  <a:lnTo>
                    <a:pt x="12" y="8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16" name="Freeform 70"/>
            <p:cNvSpPr>
              <a:spLocks/>
            </p:cNvSpPr>
            <p:nvPr/>
          </p:nvSpPr>
          <p:spPr bwMode="auto">
            <a:xfrm>
              <a:off x="3715" y="2445"/>
              <a:ext cx="109" cy="33"/>
            </a:xfrm>
            <a:custGeom>
              <a:avLst/>
              <a:gdLst>
                <a:gd name="T0" fmla="*/ 0 w 109"/>
                <a:gd name="T1" fmla="*/ 0 h 33"/>
                <a:gd name="T2" fmla="*/ 3 w 109"/>
                <a:gd name="T3" fmla="*/ 20 h 33"/>
                <a:gd name="T4" fmla="*/ 7 w 109"/>
                <a:gd name="T5" fmla="*/ 32 h 33"/>
                <a:gd name="T6" fmla="*/ 38 w 109"/>
                <a:gd name="T7" fmla="*/ 27 h 33"/>
                <a:gd name="T8" fmla="*/ 58 w 109"/>
                <a:gd name="T9" fmla="*/ 30 h 33"/>
                <a:gd name="T10" fmla="*/ 106 w 109"/>
                <a:gd name="T11" fmla="*/ 16 h 33"/>
                <a:gd name="T12" fmla="*/ 108 w 109"/>
                <a:gd name="T13" fmla="*/ 12 h 33"/>
                <a:gd name="T14" fmla="*/ 97 w 109"/>
                <a:gd name="T15" fmla="*/ 6 h 33"/>
                <a:gd name="T16" fmla="*/ 28 w 109"/>
                <a:gd name="T17" fmla="*/ 11 h 33"/>
                <a:gd name="T18" fmla="*/ 1 w 109"/>
                <a:gd name="T19" fmla="*/ 1 h 33"/>
                <a:gd name="T20" fmla="*/ 1 w 109"/>
                <a:gd name="T21" fmla="*/ 1 h 33"/>
                <a:gd name="T22" fmla="*/ 0 w 109"/>
                <a:gd name="T23" fmla="*/ 0 h 3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9"/>
                <a:gd name="T37" fmla="*/ 0 h 33"/>
                <a:gd name="T38" fmla="*/ 109 w 109"/>
                <a:gd name="T39" fmla="*/ 33 h 3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9" h="33">
                  <a:moveTo>
                    <a:pt x="0" y="0"/>
                  </a:moveTo>
                  <a:lnTo>
                    <a:pt x="3" y="20"/>
                  </a:lnTo>
                  <a:lnTo>
                    <a:pt x="7" y="32"/>
                  </a:lnTo>
                  <a:lnTo>
                    <a:pt x="38" y="27"/>
                  </a:lnTo>
                  <a:lnTo>
                    <a:pt x="58" y="30"/>
                  </a:lnTo>
                  <a:lnTo>
                    <a:pt x="106" y="16"/>
                  </a:lnTo>
                  <a:lnTo>
                    <a:pt x="108" y="12"/>
                  </a:lnTo>
                  <a:lnTo>
                    <a:pt x="97" y="6"/>
                  </a:lnTo>
                  <a:lnTo>
                    <a:pt x="28" y="11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17" name="Freeform 71"/>
            <p:cNvSpPr>
              <a:spLocks/>
            </p:cNvSpPr>
            <p:nvPr/>
          </p:nvSpPr>
          <p:spPr bwMode="auto">
            <a:xfrm>
              <a:off x="3766" y="2486"/>
              <a:ext cx="30" cy="70"/>
            </a:xfrm>
            <a:custGeom>
              <a:avLst/>
              <a:gdLst>
                <a:gd name="T0" fmla="*/ 2 w 30"/>
                <a:gd name="T1" fmla="*/ 0 h 70"/>
                <a:gd name="T2" fmla="*/ 10 w 30"/>
                <a:gd name="T3" fmla="*/ 2 h 70"/>
                <a:gd name="T4" fmla="*/ 29 w 30"/>
                <a:gd name="T5" fmla="*/ 69 h 70"/>
                <a:gd name="T6" fmla="*/ 18 w 30"/>
                <a:gd name="T7" fmla="*/ 69 h 70"/>
                <a:gd name="T8" fmla="*/ 3 w 30"/>
                <a:gd name="T9" fmla="*/ 36 h 70"/>
                <a:gd name="T10" fmla="*/ 2 w 30"/>
                <a:gd name="T11" fmla="*/ 0 h 70"/>
                <a:gd name="T12" fmla="*/ 0 w 30"/>
                <a:gd name="T13" fmla="*/ 0 h 70"/>
                <a:gd name="T14" fmla="*/ 2 w 30"/>
                <a:gd name="T15" fmla="*/ 0 h 7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70"/>
                <a:gd name="T26" fmla="*/ 30 w 30"/>
                <a:gd name="T27" fmla="*/ 70 h 7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70">
                  <a:moveTo>
                    <a:pt x="2" y="0"/>
                  </a:moveTo>
                  <a:lnTo>
                    <a:pt x="10" y="2"/>
                  </a:lnTo>
                  <a:lnTo>
                    <a:pt x="29" y="69"/>
                  </a:lnTo>
                  <a:lnTo>
                    <a:pt x="18" y="69"/>
                  </a:lnTo>
                  <a:lnTo>
                    <a:pt x="3" y="36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18" name="Freeform 72"/>
            <p:cNvSpPr>
              <a:spLocks/>
            </p:cNvSpPr>
            <p:nvPr/>
          </p:nvSpPr>
          <p:spPr bwMode="auto">
            <a:xfrm>
              <a:off x="3598" y="2434"/>
              <a:ext cx="116" cy="50"/>
            </a:xfrm>
            <a:custGeom>
              <a:avLst/>
              <a:gdLst>
                <a:gd name="T0" fmla="*/ 1 w 116"/>
                <a:gd name="T1" fmla="*/ 26 h 50"/>
                <a:gd name="T2" fmla="*/ 4 w 116"/>
                <a:gd name="T3" fmla="*/ 16 h 50"/>
                <a:gd name="T4" fmla="*/ 5 w 116"/>
                <a:gd name="T5" fmla="*/ 0 h 50"/>
                <a:gd name="T6" fmla="*/ 40 w 116"/>
                <a:gd name="T7" fmla="*/ 3 h 50"/>
                <a:gd name="T8" fmla="*/ 82 w 116"/>
                <a:gd name="T9" fmla="*/ 11 h 50"/>
                <a:gd name="T10" fmla="*/ 86 w 116"/>
                <a:gd name="T11" fmla="*/ 0 h 50"/>
                <a:gd name="T12" fmla="*/ 96 w 116"/>
                <a:gd name="T13" fmla="*/ 3 h 50"/>
                <a:gd name="T14" fmla="*/ 97 w 116"/>
                <a:gd name="T15" fmla="*/ 17 h 50"/>
                <a:gd name="T16" fmla="*/ 101 w 116"/>
                <a:gd name="T17" fmla="*/ 9 h 50"/>
                <a:gd name="T18" fmla="*/ 114 w 116"/>
                <a:gd name="T19" fmla="*/ 12 h 50"/>
                <a:gd name="T20" fmla="*/ 115 w 116"/>
                <a:gd name="T21" fmla="*/ 32 h 50"/>
                <a:gd name="T22" fmla="*/ 82 w 116"/>
                <a:gd name="T23" fmla="*/ 32 h 50"/>
                <a:gd name="T24" fmla="*/ 82 w 116"/>
                <a:gd name="T25" fmla="*/ 38 h 50"/>
                <a:gd name="T26" fmla="*/ 65 w 116"/>
                <a:gd name="T27" fmla="*/ 35 h 50"/>
                <a:gd name="T28" fmla="*/ 40 w 116"/>
                <a:gd name="T29" fmla="*/ 46 h 50"/>
                <a:gd name="T30" fmla="*/ 14 w 116"/>
                <a:gd name="T31" fmla="*/ 49 h 50"/>
                <a:gd name="T32" fmla="*/ 0 w 116"/>
                <a:gd name="T33" fmla="*/ 27 h 50"/>
                <a:gd name="T34" fmla="*/ 0 w 116"/>
                <a:gd name="T35" fmla="*/ 27 h 50"/>
                <a:gd name="T36" fmla="*/ 1 w 116"/>
                <a:gd name="T37" fmla="*/ 26 h 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16"/>
                <a:gd name="T58" fmla="*/ 0 h 50"/>
                <a:gd name="T59" fmla="*/ 116 w 116"/>
                <a:gd name="T60" fmla="*/ 50 h 5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16" h="50">
                  <a:moveTo>
                    <a:pt x="1" y="26"/>
                  </a:moveTo>
                  <a:lnTo>
                    <a:pt x="4" y="16"/>
                  </a:lnTo>
                  <a:lnTo>
                    <a:pt x="5" y="0"/>
                  </a:lnTo>
                  <a:lnTo>
                    <a:pt x="40" y="3"/>
                  </a:lnTo>
                  <a:lnTo>
                    <a:pt x="82" y="11"/>
                  </a:lnTo>
                  <a:lnTo>
                    <a:pt x="86" y="0"/>
                  </a:lnTo>
                  <a:lnTo>
                    <a:pt x="96" y="3"/>
                  </a:lnTo>
                  <a:lnTo>
                    <a:pt x="97" y="17"/>
                  </a:lnTo>
                  <a:lnTo>
                    <a:pt x="101" y="9"/>
                  </a:lnTo>
                  <a:lnTo>
                    <a:pt x="114" y="12"/>
                  </a:lnTo>
                  <a:lnTo>
                    <a:pt x="115" y="32"/>
                  </a:lnTo>
                  <a:lnTo>
                    <a:pt x="82" y="32"/>
                  </a:lnTo>
                  <a:lnTo>
                    <a:pt x="82" y="38"/>
                  </a:lnTo>
                  <a:lnTo>
                    <a:pt x="65" y="35"/>
                  </a:lnTo>
                  <a:lnTo>
                    <a:pt x="40" y="46"/>
                  </a:lnTo>
                  <a:lnTo>
                    <a:pt x="14" y="49"/>
                  </a:lnTo>
                  <a:lnTo>
                    <a:pt x="0" y="27"/>
                  </a:lnTo>
                  <a:lnTo>
                    <a:pt x="1" y="26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19" name="Freeform 73"/>
            <p:cNvSpPr>
              <a:spLocks/>
            </p:cNvSpPr>
            <p:nvPr/>
          </p:nvSpPr>
          <p:spPr bwMode="auto">
            <a:xfrm>
              <a:off x="3588" y="2475"/>
              <a:ext cx="18" cy="19"/>
            </a:xfrm>
            <a:custGeom>
              <a:avLst/>
              <a:gdLst>
                <a:gd name="T0" fmla="*/ 1 w 18"/>
                <a:gd name="T1" fmla="*/ 8 h 19"/>
                <a:gd name="T2" fmla="*/ 8 w 18"/>
                <a:gd name="T3" fmla="*/ 0 h 19"/>
                <a:gd name="T4" fmla="*/ 17 w 18"/>
                <a:gd name="T5" fmla="*/ 14 h 19"/>
                <a:gd name="T6" fmla="*/ 8 w 18"/>
                <a:gd name="T7" fmla="*/ 18 h 19"/>
                <a:gd name="T8" fmla="*/ 0 w 18"/>
                <a:gd name="T9" fmla="*/ 8 h 19"/>
                <a:gd name="T10" fmla="*/ 0 w 18"/>
                <a:gd name="T11" fmla="*/ 8 h 19"/>
                <a:gd name="T12" fmla="*/ 1 w 18"/>
                <a:gd name="T13" fmla="*/ 8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19"/>
                <a:gd name="T23" fmla="*/ 18 w 18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19">
                  <a:moveTo>
                    <a:pt x="1" y="8"/>
                  </a:moveTo>
                  <a:lnTo>
                    <a:pt x="8" y="0"/>
                  </a:lnTo>
                  <a:lnTo>
                    <a:pt x="17" y="14"/>
                  </a:lnTo>
                  <a:lnTo>
                    <a:pt x="8" y="18"/>
                  </a:lnTo>
                  <a:lnTo>
                    <a:pt x="0" y="8"/>
                  </a:lnTo>
                  <a:lnTo>
                    <a:pt x="1" y="8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20" name="Freeform 74"/>
            <p:cNvSpPr>
              <a:spLocks/>
            </p:cNvSpPr>
            <p:nvPr/>
          </p:nvSpPr>
          <p:spPr bwMode="auto">
            <a:xfrm>
              <a:off x="3715" y="1693"/>
              <a:ext cx="25" cy="54"/>
            </a:xfrm>
            <a:custGeom>
              <a:avLst/>
              <a:gdLst>
                <a:gd name="T0" fmla="*/ 0 w 25"/>
                <a:gd name="T1" fmla="*/ 10 h 54"/>
                <a:gd name="T2" fmla="*/ 9 w 25"/>
                <a:gd name="T3" fmla="*/ 25 h 54"/>
                <a:gd name="T4" fmla="*/ 9 w 25"/>
                <a:gd name="T5" fmla="*/ 43 h 54"/>
                <a:gd name="T6" fmla="*/ 15 w 25"/>
                <a:gd name="T7" fmla="*/ 53 h 54"/>
                <a:gd name="T8" fmla="*/ 24 w 25"/>
                <a:gd name="T9" fmla="*/ 49 h 54"/>
                <a:gd name="T10" fmla="*/ 21 w 25"/>
                <a:gd name="T11" fmla="*/ 25 h 54"/>
                <a:gd name="T12" fmla="*/ 17 w 25"/>
                <a:gd name="T13" fmla="*/ 9 h 54"/>
                <a:gd name="T14" fmla="*/ 5 w 25"/>
                <a:gd name="T15" fmla="*/ 0 h 54"/>
                <a:gd name="T16" fmla="*/ 0 w 25"/>
                <a:gd name="T17" fmla="*/ 10 h 54"/>
                <a:gd name="T18" fmla="*/ 0 w 25"/>
                <a:gd name="T19" fmla="*/ 10 h 54"/>
                <a:gd name="T20" fmla="*/ 0 w 25"/>
                <a:gd name="T21" fmla="*/ 10 h 5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"/>
                <a:gd name="T34" fmla="*/ 0 h 54"/>
                <a:gd name="T35" fmla="*/ 25 w 25"/>
                <a:gd name="T36" fmla="*/ 54 h 5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" h="54">
                  <a:moveTo>
                    <a:pt x="0" y="10"/>
                  </a:moveTo>
                  <a:lnTo>
                    <a:pt x="9" y="25"/>
                  </a:lnTo>
                  <a:lnTo>
                    <a:pt x="9" y="43"/>
                  </a:lnTo>
                  <a:lnTo>
                    <a:pt x="15" y="53"/>
                  </a:lnTo>
                  <a:lnTo>
                    <a:pt x="24" y="49"/>
                  </a:lnTo>
                  <a:lnTo>
                    <a:pt x="21" y="25"/>
                  </a:lnTo>
                  <a:lnTo>
                    <a:pt x="17" y="9"/>
                  </a:lnTo>
                  <a:lnTo>
                    <a:pt x="5" y="0"/>
                  </a:lnTo>
                  <a:lnTo>
                    <a:pt x="0" y="10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21" name="Freeform 75"/>
            <p:cNvSpPr>
              <a:spLocks/>
            </p:cNvSpPr>
            <p:nvPr/>
          </p:nvSpPr>
          <p:spPr bwMode="auto">
            <a:xfrm>
              <a:off x="3723" y="1760"/>
              <a:ext cx="12" cy="15"/>
            </a:xfrm>
            <a:custGeom>
              <a:avLst/>
              <a:gdLst>
                <a:gd name="T0" fmla="*/ 0 w 12"/>
                <a:gd name="T1" fmla="*/ 0 h 15"/>
                <a:gd name="T2" fmla="*/ 5 w 12"/>
                <a:gd name="T3" fmla="*/ 14 h 15"/>
                <a:gd name="T4" fmla="*/ 11 w 12"/>
                <a:gd name="T5" fmla="*/ 2 h 15"/>
                <a:gd name="T6" fmla="*/ 1 w 12"/>
                <a:gd name="T7" fmla="*/ 1 h 15"/>
                <a:gd name="T8" fmla="*/ 1 w 12"/>
                <a:gd name="T9" fmla="*/ 1 h 15"/>
                <a:gd name="T10" fmla="*/ 0 w 12"/>
                <a:gd name="T11" fmla="*/ 0 h 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2"/>
                <a:gd name="T19" fmla="*/ 0 h 15"/>
                <a:gd name="T20" fmla="*/ 12 w 12"/>
                <a:gd name="T21" fmla="*/ 15 h 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2" h="15">
                  <a:moveTo>
                    <a:pt x="0" y="0"/>
                  </a:moveTo>
                  <a:lnTo>
                    <a:pt x="5" y="14"/>
                  </a:lnTo>
                  <a:lnTo>
                    <a:pt x="11" y="2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22" name="Freeform 76"/>
            <p:cNvSpPr>
              <a:spLocks/>
            </p:cNvSpPr>
            <p:nvPr/>
          </p:nvSpPr>
          <p:spPr bwMode="auto">
            <a:xfrm>
              <a:off x="3706" y="1822"/>
              <a:ext cx="15" cy="22"/>
            </a:xfrm>
            <a:custGeom>
              <a:avLst/>
              <a:gdLst>
                <a:gd name="T0" fmla="*/ 1 w 15"/>
                <a:gd name="T1" fmla="*/ 5 h 22"/>
                <a:gd name="T2" fmla="*/ 9 w 15"/>
                <a:gd name="T3" fmla="*/ 0 h 22"/>
                <a:gd name="T4" fmla="*/ 14 w 15"/>
                <a:gd name="T5" fmla="*/ 15 h 22"/>
                <a:gd name="T6" fmla="*/ 5 w 15"/>
                <a:gd name="T7" fmla="*/ 21 h 22"/>
                <a:gd name="T8" fmla="*/ 0 w 15"/>
                <a:gd name="T9" fmla="*/ 6 h 22"/>
                <a:gd name="T10" fmla="*/ 1 w 15"/>
                <a:gd name="T11" fmla="*/ 6 h 22"/>
                <a:gd name="T12" fmla="*/ 1 w 15"/>
                <a:gd name="T13" fmla="*/ 5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22"/>
                <a:gd name="T23" fmla="*/ 15 w 15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22">
                  <a:moveTo>
                    <a:pt x="1" y="5"/>
                  </a:moveTo>
                  <a:lnTo>
                    <a:pt x="9" y="0"/>
                  </a:lnTo>
                  <a:lnTo>
                    <a:pt x="14" y="15"/>
                  </a:lnTo>
                  <a:lnTo>
                    <a:pt x="5" y="21"/>
                  </a:lnTo>
                  <a:lnTo>
                    <a:pt x="0" y="6"/>
                  </a:lnTo>
                  <a:lnTo>
                    <a:pt x="1" y="6"/>
                  </a:lnTo>
                  <a:lnTo>
                    <a:pt x="1" y="5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23" name="Freeform 77"/>
            <p:cNvSpPr>
              <a:spLocks/>
            </p:cNvSpPr>
            <p:nvPr/>
          </p:nvSpPr>
          <p:spPr bwMode="auto">
            <a:xfrm>
              <a:off x="3707" y="1874"/>
              <a:ext cx="17" cy="23"/>
            </a:xfrm>
            <a:custGeom>
              <a:avLst/>
              <a:gdLst>
                <a:gd name="T0" fmla="*/ 0 w 17"/>
                <a:gd name="T1" fmla="*/ 14 h 23"/>
                <a:gd name="T2" fmla="*/ 0 w 17"/>
                <a:gd name="T3" fmla="*/ 22 h 23"/>
                <a:gd name="T4" fmla="*/ 7 w 17"/>
                <a:gd name="T5" fmla="*/ 20 h 23"/>
                <a:gd name="T6" fmla="*/ 7 w 17"/>
                <a:gd name="T7" fmla="*/ 3 h 23"/>
                <a:gd name="T8" fmla="*/ 14 w 17"/>
                <a:gd name="T9" fmla="*/ 0 h 23"/>
                <a:gd name="T10" fmla="*/ 16 w 17"/>
                <a:gd name="T11" fmla="*/ 9 h 23"/>
                <a:gd name="T12" fmla="*/ 0 w 17"/>
                <a:gd name="T13" fmla="*/ 13 h 23"/>
                <a:gd name="T14" fmla="*/ 0 w 17"/>
                <a:gd name="T15" fmla="*/ 13 h 23"/>
                <a:gd name="T16" fmla="*/ 0 w 17"/>
                <a:gd name="T17" fmla="*/ 14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7"/>
                <a:gd name="T28" fmla="*/ 0 h 23"/>
                <a:gd name="T29" fmla="*/ 17 w 17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7" h="23">
                  <a:moveTo>
                    <a:pt x="0" y="14"/>
                  </a:moveTo>
                  <a:lnTo>
                    <a:pt x="0" y="22"/>
                  </a:lnTo>
                  <a:lnTo>
                    <a:pt x="7" y="20"/>
                  </a:lnTo>
                  <a:lnTo>
                    <a:pt x="7" y="3"/>
                  </a:lnTo>
                  <a:lnTo>
                    <a:pt x="14" y="0"/>
                  </a:lnTo>
                  <a:lnTo>
                    <a:pt x="16" y="9"/>
                  </a:lnTo>
                  <a:lnTo>
                    <a:pt x="0" y="13"/>
                  </a:lnTo>
                  <a:lnTo>
                    <a:pt x="0" y="14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24" name="Freeform 78"/>
            <p:cNvSpPr>
              <a:spLocks/>
            </p:cNvSpPr>
            <p:nvPr/>
          </p:nvSpPr>
          <p:spPr bwMode="auto">
            <a:xfrm>
              <a:off x="3704" y="1908"/>
              <a:ext cx="15" cy="13"/>
            </a:xfrm>
            <a:custGeom>
              <a:avLst/>
              <a:gdLst>
                <a:gd name="T0" fmla="*/ 1 w 15"/>
                <a:gd name="T1" fmla="*/ 3 h 13"/>
                <a:gd name="T2" fmla="*/ 3 w 15"/>
                <a:gd name="T3" fmla="*/ 12 h 13"/>
                <a:gd name="T4" fmla="*/ 14 w 15"/>
                <a:gd name="T5" fmla="*/ 0 h 13"/>
                <a:gd name="T6" fmla="*/ 1 w 15"/>
                <a:gd name="T7" fmla="*/ 2 h 13"/>
                <a:gd name="T8" fmla="*/ 0 w 15"/>
                <a:gd name="T9" fmla="*/ 3 h 13"/>
                <a:gd name="T10" fmla="*/ 1 w 15"/>
                <a:gd name="T11" fmla="*/ 3 h 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"/>
                <a:gd name="T19" fmla="*/ 0 h 13"/>
                <a:gd name="T20" fmla="*/ 15 w 15"/>
                <a:gd name="T21" fmla="*/ 13 h 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" h="13">
                  <a:moveTo>
                    <a:pt x="1" y="3"/>
                  </a:moveTo>
                  <a:lnTo>
                    <a:pt x="3" y="12"/>
                  </a:lnTo>
                  <a:lnTo>
                    <a:pt x="14" y="0"/>
                  </a:lnTo>
                  <a:lnTo>
                    <a:pt x="1" y="2"/>
                  </a:lnTo>
                  <a:lnTo>
                    <a:pt x="0" y="3"/>
                  </a:lnTo>
                  <a:lnTo>
                    <a:pt x="1" y="3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25" name="Freeform 79"/>
            <p:cNvSpPr>
              <a:spLocks/>
            </p:cNvSpPr>
            <p:nvPr/>
          </p:nvSpPr>
          <p:spPr bwMode="auto">
            <a:xfrm>
              <a:off x="2987" y="1954"/>
              <a:ext cx="725" cy="1039"/>
            </a:xfrm>
            <a:custGeom>
              <a:avLst/>
              <a:gdLst>
                <a:gd name="T0" fmla="*/ 471 w 725"/>
                <a:gd name="T1" fmla="*/ 111 h 1039"/>
                <a:gd name="T2" fmla="*/ 614 w 725"/>
                <a:gd name="T3" fmla="*/ 112 h 1039"/>
                <a:gd name="T4" fmla="*/ 636 w 725"/>
                <a:gd name="T5" fmla="*/ 66 h 1039"/>
                <a:gd name="T6" fmla="*/ 693 w 725"/>
                <a:gd name="T7" fmla="*/ 0 h 1039"/>
                <a:gd name="T8" fmla="*/ 724 w 725"/>
                <a:gd name="T9" fmla="*/ 35 h 1039"/>
                <a:gd name="T10" fmla="*/ 662 w 725"/>
                <a:gd name="T11" fmla="*/ 130 h 1039"/>
                <a:gd name="T12" fmla="*/ 625 w 725"/>
                <a:gd name="T13" fmla="*/ 195 h 1039"/>
                <a:gd name="T14" fmla="*/ 517 w 725"/>
                <a:gd name="T15" fmla="*/ 203 h 1039"/>
                <a:gd name="T16" fmla="*/ 431 w 725"/>
                <a:gd name="T17" fmla="*/ 181 h 1039"/>
                <a:gd name="T18" fmla="*/ 337 w 725"/>
                <a:gd name="T19" fmla="*/ 189 h 1039"/>
                <a:gd name="T20" fmla="*/ 237 w 725"/>
                <a:gd name="T21" fmla="*/ 190 h 1039"/>
                <a:gd name="T22" fmla="*/ 156 w 725"/>
                <a:gd name="T23" fmla="*/ 249 h 1039"/>
                <a:gd name="T24" fmla="*/ 155 w 725"/>
                <a:gd name="T25" fmla="*/ 358 h 1039"/>
                <a:gd name="T26" fmla="*/ 208 w 725"/>
                <a:gd name="T27" fmla="*/ 401 h 1039"/>
                <a:gd name="T28" fmla="*/ 259 w 725"/>
                <a:gd name="T29" fmla="*/ 450 h 1039"/>
                <a:gd name="T30" fmla="*/ 328 w 725"/>
                <a:gd name="T31" fmla="*/ 374 h 1039"/>
                <a:gd name="T32" fmla="*/ 439 w 725"/>
                <a:gd name="T33" fmla="*/ 356 h 1039"/>
                <a:gd name="T34" fmla="*/ 503 w 725"/>
                <a:gd name="T35" fmla="*/ 324 h 1039"/>
                <a:gd name="T36" fmla="*/ 502 w 725"/>
                <a:gd name="T37" fmla="*/ 394 h 1039"/>
                <a:gd name="T38" fmla="*/ 443 w 725"/>
                <a:gd name="T39" fmla="*/ 399 h 1039"/>
                <a:gd name="T40" fmla="*/ 311 w 725"/>
                <a:gd name="T41" fmla="*/ 526 h 1039"/>
                <a:gd name="T42" fmla="*/ 308 w 725"/>
                <a:gd name="T43" fmla="*/ 554 h 1039"/>
                <a:gd name="T44" fmla="*/ 393 w 725"/>
                <a:gd name="T45" fmla="*/ 665 h 1039"/>
                <a:gd name="T46" fmla="*/ 399 w 725"/>
                <a:gd name="T47" fmla="*/ 711 h 1039"/>
                <a:gd name="T48" fmla="*/ 416 w 725"/>
                <a:gd name="T49" fmla="*/ 762 h 1039"/>
                <a:gd name="T50" fmla="*/ 443 w 725"/>
                <a:gd name="T51" fmla="*/ 818 h 1039"/>
                <a:gd name="T52" fmla="*/ 463 w 725"/>
                <a:gd name="T53" fmla="*/ 852 h 1039"/>
                <a:gd name="T54" fmla="*/ 440 w 725"/>
                <a:gd name="T55" fmla="*/ 859 h 1039"/>
                <a:gd name="T56" fmla="*/ 368 w 725"/>
                <a:gd name="T57" fmla="*/ 895 h 1039"/>
                <a:gd name="T58" fmla="*/ 324 w 725"/>
                <a:gd name="T59" fmla="*/ 906 h 1039"/>
                <a:gd name="T60" fmla="*/ 320 w 725"/>
                <a:gd name="T61" fmla="*/ 810 h 1039"/>
                <a:gd name="T62" fmla="*/ 266 w 725"/>
                <a:gd name="T63" fmla="*/ 774 h 1039"/>
                <a:gd name="T64" fmla="*/ 260 w 725"/>
                <a:gd name="T65" fmla="*/ 690 h 1039"/>
                <a:gd name="T66" fmla="*/ 254 w 725"/>
                <a:gd name="T67" fmla="*/ 622 h 1039"/>
                <a:gd name="T68" fmla="*/ 178 w 725"/>
                <a:gd name="T69" fmla="*/ 692 h 1039"/>
                <a:gd name="T70" fmla="*/ 185 w 725"/>
                <a:gd name="T71" fmla="*/ 807 h 1039"/>
                <a:gd name="T72" fmla="*/ 193 w 725"/>
                <a:gd name="T73" fmla="*/ 878 h 1039"/>
                <a:gd name="T74" fmla="*/ 179 w 725"/>
                <a:gd name="T75" fmla="*/ 961 h 1039"/>
                <a:gd name="T76" fmla="*/ 139 w 725"/>
                <a:gd name="T77" fmla="*/ 1020 h 1039"/>
                <a:gd name="T78" fmla="*/ 83 w 725"/>
                <a:gd name="T79" fmla="*/ 1026 h 1039"/>
                <a:gd name="T80" fmla="*/ 87 w 725"/>
                <a:gd name="T81" fmla="*/ 912 h 1039"/>
                <a:gd name="T82" fmla="*/ 81 w 725"/>
                <a:gd name="T83" fmla="*/ 765 h 1039"/>
                <a:gd name="T84" fmla="*/ 47 w 725"/>
                <a:gd name="T85" fmla="*/ 730 h 1039"/>
                <a:gd name="T86" fmla="*/ 0 w 725"/>
                <a:gd name="T87" fmla="*/ 655 h 1039"/>
                <a:gd name="T88" fmla="*/ 54 w 725"/>
                <a:gd name="T89" fmla="*/ 526 h 1039"/>
                <a:gd name="T90" fmla="*/ 69 w 725"/>
                <a:gd name="T91" fmla="*/ 472 h 1039"/>
                <a:gd name="T92" fmla="*/ 101 w 725"/>
                <a:gd name="T93" fmla="*/ 362 h 1039"/>
                <a:gd name="T94" fmla="*/ 122 w 725"/>
                <a:gd name="T95" fmla="*/ 296 h 1039"/>
                <a:gd name="T96" fmla="*/ 128 w 725"/>
                <a:gd name="T97" fmla="*/ 258 h 1039"/>
                <a:gd name="T98" fmla="*/ 136 w 725"/>
                <a:gd name="T99" fmla="*/ 190 h 1039"/>
                <a:gd name="T100" fmla="*/ 187 w 725"/>
                <a:gd name="T101" fmla="*/ 129 h 1039"/>
                <a:gd name="T102" fmla="*/ 239 w 725"/>
                <a:gd name="T103" fmla="*/ 96 h 1039"/>
                <a:gd name="T104" fmla="*/ 251 w 725"/>
                <a:gd name="T105" fmla="*/ 60 h 1039"/>
                <a:gd name="T106" fmla="*/ 313 w 725"/>
                <a:gd name="T107" fmla="*/ 73 h 1039"/>
                <a:gd name="T108" fmla="*/ 376 w 725"/>
                <a:gd name="T109" fmla="*/ 98 h 103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25"/>
                <a:gd name="T166" fmla="*/ 0 h 1039"/>
                <a:gd name="T167" fmla="*/ 725 w 725"/>
                <a:gd name="T168" fmla="*/ 1039 h 103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25" h="1039">
                  <a:moveTo>
                    <a:pt x="399" y="107"/>
                  </a:moveTo>
                  <a:lnTo>
                    <a:pt x="412" y="102"/>
                  </a:lnTo>
                  <a:lnTo>
                    <a:pt x="436" y="112"/>
                  </a:lnTo>
                  <a:lnTo>
                    <a:pt x="459" y="132"/>
                  </a:lnTo>
                  <a:lnTo>
                    <a:pt x="471" y="111"/>
                  </a:lnTo>
                  <a:lnTo>
                    <a:pt x="501" y="117"/>
                  </a:lnTo>
                  <a:lnTo>
                    <a:pt x="518" y="123"/>
                  </a:lnTo>
                  <a:lnTo>
                    <a:pt x="543" y="125"/>
                  </a:lnTo>
                  <a:lnTo>
                    <a:pt x="564" y="134"/>
                  </a:lnTo>
                  <a:lnTo>
                    <a:pt x="614" y="112"/>
                  </a:lnTo>
                  <a:lnTo>
                    <a:pt x="612" y="102"/>
                  </a:lnTo>
                  <a:lnTo>
                    <a:pt x="624" y="82"/>
                  </a:lnTo>
                  <a:lnTo>
                    <a:pt x="643" y="83"/>
                  </a:lnTo>
                  <a:lnTo>
                    <a:pt x="648" y="74"/>
                  </a:lnTo>
                  <a:lnTo>
                    <a:pt x="636" y="66"/>
                  </a:lnTo>
                  <a:lnTo>
                    <a:pt x="649" y="54"/>
                  </a:lnTo>
                  <a:lnTo>
                    <a:pt x="657" y="54"/>
                  </a:lnTo>
                  <a:lnTo>
                    <a:pt x="678" y="42"/>
                  </a:lnTo>
                  <a:lnTo>
                    <a:pt x="671" y="34"/>
                  </a:lnTo>
                  <a:lnTo>
                    <a:pt x="693" y="0"/>
                  </a:lnTo>
                  <a:lnTo>
                    <a:pt x="696" y="14"/>
                  </a:lnTo>
                  <a:lnTo>
                    <a:pt x="710" y="16"/>
                  </a:lnTo>
                  <a:lnTo>
                    <a:pt x="711" y="33"/>
                  </a:lnTo>
                  <a:lnTo>
                    <a:pt x="716" y="36"/>
                  </a:lnTo>
                  <a:lnTo>
                    <a:pt x="724" y="35"/>
                  </a:lnTo>
                  <a:lnTo>
                    <a:pt x="713" y="59"/>
                  </a:lnTo>
                  <a:lnTo>
                    <a:pt x="704" y="61"/>
                  </a:lnTo>
                  <a:lnTo>
                    <a:pt x="697" y="61"/>
                  </a:lnTo>
                  <a:lnTo>
                    <a:pt x="687" y="96"/>
                  </a:lnTo>
                  <a:lnTo>
                    <a:pt x="662" y="130"/>
                  </a:lnTo>
                  <a:lnTo>
                    <a:pt x="652" y="130"/>
                  </a:lnTo>
                  <a:lnTo>
                    <a:pt x="639" y="170"/>
                  </a:lnTo>
                  <a:lnTo>
                    <a:pt x="632" y="174"/>
                  </a:lnTo>
                  <a:lnTo>
                    <a:pt x="633" y="186"/>
                  </a:lnTo>
                  <a:lnTo>
                    <a:pt x="625" y="195"/>
                  </a:lnTo>
                  <a:lnTo>
                    <a:pt x="616" y="187"/>
                  </a:lnTo>
                  <a:lnTo>
                    <a:pt x="583" y="195"/>
                  </a:lnTo>
                  <a:lnTo>
                    <a:pt x="572" y="204"/>
                  </a:lnTo>
                  <a:lnTo>
                    <a:pt x="545" y="208"/>
                  </a:lnTo>
                  <a:lnTo>
                    <a:pt x="517" y="203"/>
                  </a:lnTo>
                  <a:lnTo>
                    <a:pt x="504" y="210"/>
                  </a:lnTo>
                  <a:lnTo>
                    <a:pt x="476" y="178"/>
                  </a:lnTo>
                  <a:lnTo>
                    <a:pt x="439" y="181"/>
                  </a:lnTo>
                  <a:lnTo>
                    <a:pt x="433" y="176"/>
                  </a:lnTo>
                  <a:lnTo>
                    <a:pt x="431" y="181"/>
                  </a:lnTo>
                  <a:lnTo>
                    <a:pt x="399" y="180"/>
                  </a:lnTo>
                  <a:lnTo>
                    <a:pt x="399" y="179"/>
                  </a:lnTo>
                  <a:lnTo>
                    <a:pt x="380" y="181"/>
                  </a:lnTo>
                  <a:lnTo>
                    <a:pt x="369" y="177"/>
                  </a:lnTo>
                  <a:lnTo>
                    <a:pt x="337" y="189"/>
                  </a:lnTo>
                  <a:lnTo>
                    <a:pt x="328" y="172"/>
                  </a:lnTo>
                  <a:lnTo>
                    <a:pt x="311" y="174"/>
                  </a:lnTo>
                  <a:lnTo>
                    <a:pt x="296" y="184"/>
                  </a:lnTo>
                  <a:lnTo>
                    <a:pt x="270" y="190"/>
                  </a:lnTo>
                  <a:lnTo>
                    <a:pt x="237" y="190"/>
                  </a:lnTo>
                  <a:lnTo>
                    <a:pt x="215" y="174"/>
                  </a:lnTo>
                  <a:lnTo>
                    <a:pt x="191" y="178"/>
                  </a:lnTo>
                  <a:lnTo>
                    <a:pt x="173" y="192"/>
                  </a:lnTo>
                  <a:lnTo>
                    <a:pt x="153" y="228"/>
                  </a:lnTo>
                  <a:lnTo>
                    <a:pt x="156" y="249"/>
                  </a:lnTo>
                  <a:lnTo>
                    <a:pt x="149" y="269"/>
                  </a:lnTo>
                  <a:lnTo>
                    <a:pt x="147" y="298"/>
                  </a:lnTo>
                  <a:lnTo>
                    <a:pt x="157" y="318"/>
                  </a:lnTo>
                  <a:lnTo>
                    <a:pt x="148" y="332"/>
                  </a:lnTo>
                  <a:lnTo>
                    <a:pt x="155" y="358"/>
                  </a:lnTo>
                  <a:lnTo>
                    <a:pt x="163" y="362"/>
                  </a:lnTo>
                  <a:lnTo>
                    <a:pt x="180" y="382"/>
                  </a:lnTo>
                  <a:lnTo>
                    <a:pt x="180" y="373"/>
                  </a:lnTo>
                  <a:lnTo>
                    <a:pt x="193" y="374"/>
                  </a:lnTo>
                  <a:lnTo>
                    <a:pt x="208" y="401"/>
                  </a:lnTo>
                  <a:lnTo>
                    <a:pt x="208" y="430"/>
                  </a:lnTo>
                  <a:lnTo>
                    <a:pt x="218" y="451"/>
                  </a:lnTo>
                  <a:lnTo>
                    <a:pt x="229" y="439"/>
                  </a:lnTo>
                  <a:lnTo>
                    <a:pt x="231" y="454"/>
                  </a:lnTo>
                  <a:lnTo>
                    <a:pt x="259" y="450"/>
                  </a:lnTo>
                  <a:lnTo>
                    <a:pt x="282" y="406"/>
                  </a:lnTo>
                  <a:lnTo>
                    <a:pt x="297" y="392"/>
                  </a:lnTo>
                  <a:lnTo>
                    <a:pt x="302" y="372"/>
                  </a:lnTo>
                  <a:lnTo>
                    <a:pt x="329" y="358"/>
                  </a:lnTo>
                  <a:lnTo>
                    <a:pt x="328" y="374"/>
                  </a:lnTo>
                  <a:lnTo>
                    <a:pt x="342" y="382"/>
                  </a:lnTo>
                  <a:lnTo>
                    <a:pt x="375" y="374"/>
                  </a:lnTo>
                  <a:lnTo>
                    <a:pt x="380" y="354"/>
                  </a:lnTo>
                  <a:lnTo>
                    <a:pt x="427" y="351"/>
                  </a:lnTo>
                  <a:lnTo>
                    <a:pt x="439" y="356"/>
                  </a:lnTo>
                  <a:lnTo>
                    <a:pt x="453" y="345"/>
                  </a:lnTo>
                  <a:lnTo>
                    <a:pt x="437" y="338"/>
                  </a:lnTo>
                  <a:lnTo>
                    <a:pt x="455" y="331"/>
                  </a:lnTo>
                  <a:lnTo>
                    <a:pt x="479" y="319"/>
                  </a:lnTo>
                  <a:lnTo>
                    <a:pt x="503" y="324"/>
                  </a:lnTo>
                  <a:lnTo>
                    <a:pt x="519" y="341"/>
                  </a:lnTo>
                  <a:lnTo>
                    <a:pt x="522" y="356"/>
                  </a:lnTo>
                  <a:lnTo>
                    <a:pt x="512" y="370"/>
                  </a:lnTo>
                  <a:lnTo>
                    <a:pt x="515" y="388"/>
                  </a:lnTo>
                  <a:lnTo>
                    <a:pt x="502" y="394"/>
                  </a:lnTo>
                  <a:lnTo>
                    <a:pt x="487" y="381"/>
                  </a:lnTo>
                  <a:lnTo>
                    <a:pt x="480" y="365"/>
                  </a:lnTo>
                  <a:lnTo>
                    <a:pt x="467" y="378"/>
                  </a:lnTo>
                  <a:lnTo>
                    <a:pt x="453" y="379"/>
                  </a:lnTo>
                  <a:lnTo>
                    <a:pt x="443" y="399"/>
                  </a:lnTo>
                  <a:lnTo>
                    <a:pt x="389" y="471"/>
                  </a:lnTo>
                  <a:lnTo>
                    <a:pt x="363" y="485"/>
                  </a:lnTo>
                  <a:lnTo>
                    <a:pt x="338" y="489"/>
                  </a:lnTo>
                  <a:lnTo>
                    <a:pt x="324" y="521"/>
                  </a:lnTo>
                  <a:lnTo>
                    <a:pt x="311" y="526"/>
                  </a:lnTo>
                  <a:lnTo>
                    <a:pt x="298" y="510"/>
                  </a:lnTo>
                  <a:lnTo>
                    <a:pt x="284" y="504"/>
                  </a:lnTo>
                  <a:lnTo>
                    <a:pt x="294" y="523"/>
                  </a:lnTo>
                  <a:lnTo>
                    <a:pt x="308" y="540"/>
                  </a:lnTo>
                  <a:lnTo>
                    <a:pt x="308" y="554"/>
                  </a:lnTo>
                  <a:lnTo>
                    <a:pt x="331" y="562"/>
                  </a:lnTo>
                  <a:lnTo>
                    <a:pt x="359" y="621"/>
                  </a:lnTo>
                  <a:lnTo>
                    <a:pt x="365" y="646"/>
                  </a:lnTo>
                  <a:lnTo>
                    <a:pt x="395" y="651"/>
                  </a:lnTo>
                  <a:lnTo>
                    <a:pt x="393" y="665"/>
                  </a:lnTo>
                  <a:lnTo>
                    <a:pt x="404" y="680"/>
                  </a:lnTo>
                  <a:lnTo>
                    <a:pt x="414" y="682"/>
                  </a:lnTo>
                  <a:lnTo>
                    <a:pt x="414" y="703"/>
                  </a:lnTo>
                  <a:lnTo>
                    <a:pt x="409" y="700"/>
                  </a:lnTo>
                  <a:lnTo>
                    <a:pt x="399" y="711"/>
                  </a:lnTo>
                  <a:lnTo>
                    <a:pt x="402" y="724"/>
                  </a:lnTo>
                  <a:lnTo>
                    <a:pt x="394" y="725"/>
                  </a:lnTo>
                  <a:lnTo>
                    <a:pt x="399" y="734"/>
                  </a:lnTo>
                  <a:lnTo>
                    <a:pt x="393" y="740"/>
                  </a:lnTo>
                  <a:lnTo>
                    <a:pt x="416" y="762"/>
                  </a:lnTo>
                  <a:lnTo>
                    <a:pt x="427" y="781"/>
                  </a:lnTo>
                  <a:lnTo>
                    <a:pt x="443" y="787"/>
                  </a:lnTo>
                  <a:lnTo>
                    <a:pt x="436" y="795"/>
                  </a:lnTo>
                  <a:lnTo>
                    <a:pt x="440" y="801"/>
                  </a:lnTo>
                  <a:lnTo>
                    <a:pt x="443" y="818"/>
                  </a:lnTo>
                  <a:lnTo>
                    <a:pt x="456" y="817"/>
                  </a:lnTo>
                  <a:lnTo>
                    <a:pt x="450" y="807"/>
                  </a:lnTo>
                  <a:lnTo>
                    <a:pt x="455" y="803"/>
                  </a:lnTo>
                  <a:lnTo>
                    <a:pt x="463" y="811"/>
                  </a:lnTo>
                  <a:lnTo>
                    <a:pt x="463" y="852"/>
                  </a:lnTo>
                  <a:lnTo>
                    <a:pt x="457" y="859"/>
                  </a:lnTo>
                  <a:lnTo>
                    <a:pt x="441" y="843"/>
                  </a:lnTo>
                  <a:lnTo>
                    <a:pt x="450" y="861"/>
                  </a:lnTo>
                  <a:lnTo>
                    <a:pt x="442" y="868"/>
                  </a:lnTo>
                  <a:lnTo>
                    <a:pt x="440" y="859"/>
                  </a:lnTo>
                  <a:lnTo>
                    <a:pt x="426" y="850"/>
                  </a:lnTo>
                  <a:lnTo>
                    <a:pt x="426" y="861"/>
                  </a:lnTo>
                  <a:lnTo>
                    <a:pt x="412" y="854"/>
                  </a:lnTo>
                  <a:lnTo>
                    <a:pt x="377" y="874"/>
                  </a:lnTo>
                  <a:lnTo>
                    <a:pt x="368" y="895"/>
                  </a:lnTo>
                  <a:lnTo>
                    <a:pt x="375" y="909"/>
                  </a:lnTo>
                  <a:lnTo>
                    <a:pt x="365" y="924"/>
                  </a:lnTo>
                  <a:lnTo>
                    <a:pt x="346" y="912"/>
                  </a:lnTo>
                  <a:lnTo>
                    <a:pt x="331" y="916"/>
                  </a:lnTo>
                  <a:lnTo>
                    <a:pt x="324" y="906"/>
                  </a:lnTo>
                  <a:lnTo>
                    <a:pt x="311" y="907"/>
                  </a:lnTo>
                  <a:lnTo>
                    <a:pt x="302" y="892"/>
                  </a:lnTo>
                  <a:lnTo>
                    <a:pt x="311" y="829"/>
                  </a:lnTo>
                  <a:lnTo>
                    <a:pt x="316" y="830"/>
                  </a:lnTo>
                  <a:lnTo>
                    <a:pt x="320" y="810"/>
                  </a:lnTo>
                  <a:lnTo>
                    <a:pt x="289" y="798"/>
                  </a:lnTo>
                  <a:lnTo>
                    <a:pt x="287" y="786"/>
                  </a:lnTo>
                  <a:lnTo>
                    <a:pt x="280" y="789"/>
                  </a:lnTo>
                  <a:lnTo>
                    <a:pt x="275" y="778"/>
                  </a:lnTo>
                  <a:lnTo>
                    <a:pt x="266" y="774"/>
                  </a:lnTo>
                  <a:lnTo>
                    <a:pt x="258" y="754"/>
                  </a:lnTo>
                  <a:lnTo>
                    <a:pt x="241" y="744"/>
                  </a:lnTo>
                  <a:lnTo>
                    <a:pt x="232" y="719"/>
                  </a:lnTo>
                  <a:lnTo>
                    <a:pt x="249" y="704"/>
                  </a:lnTo>
                  <a:lnTo>
                    <a:pt x="260" y="690"/>
                  </a:lnTo>
                  <a:lnTo>
                    <a:pt x="255" y="673"/>
                  </a:lnTo>
                  <a:lnTo>
                    <a:pt x="257" y="653"/>
                  </a:lnTo>
                  <a:lnTo>
                    <a:pt x="249" y="647"/>
                  </a:lnTo>
                  <a:lnTo>
                    <a:pt x="255" y="633"/>
                  </a:lnTo>
                  <a:lnTo>
                    <a:pt x="254" y="622"/>
                  </a:lnTo>
                  <a:lnTo>
                    <a:pt x="220" y="618"/>
                  </a:lnTo>
                  <a:lnTo>
                    <a:pt x="193" y="632"/>
                  </a:lnTo>
                  <a:lnTo>
                    <a:pt x="166" y="657"/>
                  </a:lnTo>
                  <a:lnTo>
                    <a:pt x="168" y="670"/>
                  </a:lnTo>
                  <a:lnTo>
                    <a:pt x="178" y="692"/>
                  </a:lnTo>
                  <a:lnTo>
                    <a:pt x="191" y="696"/>
                  </a:lnTo>
                  <a:lnTo>
                    <a:pt x="192" y="750"/>
                  </a:lnTo>
                  <a:lnTo>
                    <a:pt x="194" y="760"/>
                  </a:lnTo>
                  <a:lnTo>
                    <a:pt x="183" y="783"/>
                  </a:lnTo>
                  <a:lnTo>
                    <a:pt x="185" y="807"/>
                  </a:lnTo>
                  <a:lnTo>
                    <a:pt x="190" y="815"/>
                  </a:lnTo>
                  <a:lnTo>
                    <a:pt x="191" y="844"/>
                  </a:lnTo>
                  <a:lnTo>
                    <a:pt x="186" y="852"/>
                  </a:lnTo>
                  <a:lnTo>
                    <a:pt x="192" y="862"/>
                  </a:lnTo>
                  <a:lnTo>
                    <a:pt x="193" y="878"/>
                  </a:lnTo>
                  <a:lnTo>
                    <a:pt x="198" y="887"/>
                  </a:lnTo>
                  <a:lnTo>
                    <a:pt x="191" y="891"/>
                  </a:lnTo>
                  <a:lnTo>
                    <a:pt x="190" y="911"/>
                  </a:lnTo>
                  <a:lnTo>
                    <a:pt x="181" y="917"/>
                  </a:lnTo>
                  <a:lnTo>
                    <a:pt x="179" y="961"/>
                  </a:lnTo>
                  <a:lnTo>
                    <a:pt x="194" y="994"/>
                  </a:lnTo>
                  <a:lnTo>
                    <a:pt x="197" y="1025"/>
                  </a:lnTo>
                  <a:lnTo>
                    <a:pt x="179" y="1012"/>
                  </a:lnTo>
                  <a:lnTo>
                    <a:pt x="163" y="1022"/>
                  </a:lnTo>
                  <a:lnTo>
                    <a:pt x="139" y="1020"/>
                  </a:lnTo>
                  <a:lnTo>
                    <a:pt x="118" y="1038"/>
                  </a:lnTo>
                  <a:lnTo>
                    <a:pt x="99" y="1027"/>
                  </a:lnTo>
                  <a:lnTo>
                    <a:pt x="95" y="1034"/>
                  </a:lnTo>
                  <a:lnTo>
                    <a:pt x="89" y="1019"/>
                  </a:lnTo>
                  <a:lnTo>
                    <a:pt x="83" y="1026"/>
                  </a:lnTo>
                  <a:lnTo>
                    <a:pt x="71" y="992"/>
                  </a:lnTo>
                  <a:lnTo>
                    <a:pt x="73" y="959"/>
                  </a:lnTo>
                  <a:lnTo>
                    <a:pt x="79" y="952"/>
                  </a:lnTo>
                  <a:lnTo>
                    <a:pt x="88" y="925"/>
                  </a:lnTo>
                  <a:lnTo>
                    <a:pt x="87" y="912"/>
                  </a:lnTo>
                  <a:lnTo>
                    <a:pt x="89" y="899"/>
                  </a:lnTo>
                  <a:lnTo>
                    <a:pt x="94" y="885"/>
                  </a:lnTo>
                  <a:lnTo>
                    <a:pt x="99" y="836"/>
                  </a:lnTo>
                  <a:lnTo>
                    <a:pt x="100" y="804"/>
                  </a:lnTo>
                  <a:lnTo>
                    <a:pt x="81" y="765"/>
                  </a:lnTo>
                  <a:lnTo>
                    <a:pt x="86" y="750"/>
                  </a:lnTo>
                  <a:lnTo>
                    <a:pt x="87" y="734"/>
                  </a:lnTo>
                  <a:lnTo>
                    <a:pt x="68" y="723"/>
                  </a:lnTo>
                  <a:lnTo>
                    <a:pt x="54" y="732"/>
                  </a:lnTo>
                  <a:lnTo>
                    <a:pt x="47" y="730"/>
                  </a:lnTo>
                  <a:lnTo>
                    <a:pt x="23" y="742"/>
                  </a:lnTo>
                  <a:lnTo>
                    <a:pt x="15" y="730"/>
                  </a:lnTo>
                  <a:lnTo>
                    <a:pt x="4" y="678"/>
                  </a:lnTo>
                  <a:lnTo>
                    <a:pt x="8" y="663"/>
                  </a:lnTo>
                  <a:lnTo>
                    <a:pt x="0" y="655"/>
                  </a:lnTo>
                  <a:lnTo>
                    <a:pt x="4" y="621"/>
                  </a:lnTo>
                  <a:lnTo>
                    <a:pt x="18" y="628"/>
                  </a:lnTo>
                  <a:lnTo>
                    <a:pt x="45" y="598"/>
                  </a:lnTo>
                  <a:lnTo>
                    <a:pt x="41" y="579"/>
                  </a:lnTo>
                  <a:lnTo>
                    <a:pt x="54" y="526"/>
                  </a:lnTo>
                  <a:lnTo>
                    <a:pt x="65" y="526"/>
                  </a:lnTo>
                  <a:lnTo>
                    <a:pt x="76" y="506"/>
                  </a:lnTo>
                  <a:lnTo>
                    <a:pt x="68" y="506"/>
                  </a:lnTo>
                  <a:lnTo>
                    <a:pt x="64" y="489"/>
                  </a:lnTo>
                  <a:lnTo>
                    <a:pt x="69" y="472"/>
                  </a:lnTo>
                  <a:lnTo>
                    <a:pt x="65" y="451"/>
                  </a:lnTo>
                  <a:lnTo>
                    <a:pt x="67" y="421"/>
                  </a:lnTo>
                  <a:lnTo>
                    <a:pt x="83" y="406"/>
                  </a:lnTo>
                  <a:lnTo>
                    <a:pt x="83" y="387"/>
                  </a:lnTo>
                  <a:lnTo>
                    <a:pt x="101" y="362"/>
                  </a:lnTo>
                  <a:lnTo>
                    <a:pt x="115" y="332"/>
                  </a:lnTo>
                  <a:lnTo>
                    <a:pt x="127" y="371"/>
                  </a:lnTo>
                  <a:lnTo>
                    <a:pt x="133" y="358"/>
                  </a:lnTo>
                  <a:lnTo>
                    <a:pt x="122" y="331"/>
                  </a:lnTo>
                  <a:lnTo>
                    <a:pt x="122" y="296"/>
                  </a:lnTo>
                  <a:lnTo>
                    <a:pt x="130" y="266"/>
                  </a:lnTo>
                  <a:lnTo>
                    <a:pt x="121" y="270"/>
                  </a:lnTo>
                  <a:lnTo>
                    <a:pt x="117" y="254"/>
                  </a:lnTo>
                  <a:lnTo>
                    <a:pt x="117" y="246"/>
                  </a:lnTo>
                  <a:lnTo>
                    <a:pt x="128" y="258"/>
                  </a:lnTo>
                  <a:lnTo>
                    <a:pt x="136" y="232"/>
                  </a:lnTo>
                  <a:lnTo>
                    <a:pt x="125" y="216"/>
                  </a:lnTo>
                  <a:lnTo>
                    <a:pt x="126" y="208"/>
                  </a:lnTo>
                  <a:lnTo>
                    <a:pt x="137" y="208"/>
                  </a:lnTo>
                  <a:lnTo>
                    <a:pt x="136" y="190"/>
                  </a:lnTo>
                  <a:lnTo>
                    <a:pt x="153" y="140"/>
                  </a:lnTo>
                  <a:lnTo>
                    <a:pt x="176" y="129"/>
                  </a:lnTo>
                  <a:lnTo>
                    <a:pt x="177" y="106"/>
                  </a:lnTo>
                  <a:lnTo>
                    <a:pt x="186" y="106"/>
                  </a:lnTo>
                  <a:lnTo>
                    <a:pt x="187" y="129"/>
                  </a:lnTo>
                  <a:lnTo>
                    <a:pt x="191" y="137"/>
                  </a:lnTo>
                  <a:lnTo>
                    <a:pt x="208" y="138"/>
                  </a:lnTo>
                  <a:lnTo>
                    <a:pt x="224" y="103"/>
                  </a:lnTo>
                  <a:lnTo>
                    <a:pt x="228" y="111"/>
                  </a:lnTo>
                  <a:lnTo>
                    <a:pt x="239" y="96"/>
                  </a:lnTo>
                  <a:lnTo>
                    <a:pt x="230" y="77"/>
                  </a:lnTo>
                  <a:lnTo>
                    <a:pt x="240" y="73"/>
                  </a:lnTo>
                  <a:lnTo>
                    <a:pt x="234" y="60"/>
                  </a:lnTo>
                  <a:lnTo>
                    <a:pt x="246" y="52"/>
                  </a:lnTo>
                  <a:lnTo>
                    <a:pt x="251" y="60"/>
                  </a:lnTo>
                  <a:lnTo>
                    <a:pt x="273" y="61"/>
                  </a:lnTo>
                  <a:lnTo>
                    <a:pt x="280" y="71"/>
                  </a:lnTo>
                  <a:lnTo>
                    <a:pt x="300" y="71"/>
                  </a:lnTo>
                  <a:lnTo>
                    <a:pt x="311" y="59"/>
                  </a:lnTo>
                  <a:lnTo>
                    <a:pt x="313" y="73"/>
                  </a:lnTo>
                  <a:lnTo>
                    <a:pt x="307" y="87"/>
                  </a:lnTo>
                  <a:lnTo>
                    <a:pt x="319" y="98"/>
                  </a:lnTo>
                  <a:lnTo>
                    <a:pt x="358" y="95"/>
                  </a:lnTo>
                  <a:lnTo>
                    <a:pt x="365" y="104"/>
                  </a:lnTo>
                  <a:lnTo>
                    <a:pt x="376" y="98"/>
                  </a:lnTo>
                  <a:lnTo>
                    <a:pt x="392" y="110"/>
                  </a:lnTo>
                  <a:lnTo>
                    <a:pt x="399" y="107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26" name="Freeform 80"/>
            <p:cNvSpPr>
              <a:spLocks/>
            </p:cNvSpPr>
            <p:nvPr/>
          </p:nvSpPr>
          <p:spPr bwMode="auto">
            <a:xfrm>
              <a:off x="3686" y="1951"/>
              <a:ext cx="11" cy="12"/>
            </a:xfrm>
            <a:custGeom>
              <a:avLst/>
              <a:gdLst>
                <a:gd name="T0" fmla="*/ 0 w 11"/>
                <a:gd name="T1" fmla="*/ 2 h 12"/>
                <a:gd name="T2" fmla="*/ 1 w 11"/>
                <a:gd name="T3" fmla="*/ 11 h 12"/>
                <a:gd name="T4" fmla="*/ 10 w 11"/>
                <a:gd name="T5" fmla="*/ 9 h 12"/>
                <a:gd name="T6" fmla="*/ 6 w 11"/>
                <a:gd name="T7" fmla="*/ 0 h 12"/>
                <a:gd name="T8" fmla="*/ 0 w 11"/>
                <a:gd name="T9" fmla="*/ 2 h 12"/>
                <a:gd name="T10" fmla="*/ 0 w 11"/>
                <a:gd name="T11" fmla="*/ 2 h 12"/>
                <a:gd name="T12" fmla="*/ 0 w 11"/>
                <a:gd name="T13" fmla="*/ 2 h 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12"/>
                <a:gd name="T23" fmla="*/ 11 w 11"/>
                <a:gd name="T24" fmla="*/ 12 h 1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12">
                  <a:moveTo>
                    <a:pt x="0" y="2"/>
                  </a:moveTo>
                  <a:lnTo>
                    <a:pt x="1" y="11"/>
                  </a:lnTo>
                  <a:lnTo>
                    <a:pt x="10" y="9"/>
                  </a:lnTo>
                  <a:lnTo>
                    <a:pt x="6" y="0"/>
                  </a:lnTo>
                  <a:lnTo>
                    <a:pt x="0" y="2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27" name="Freeform 81"/>
            <p:cNvSpPr>
              <a:spLocks/>
            </p:cNvSpPr>
            <p:nvPr/>
          </p:nvSpPr>
          <p:spPr bwMode="auto">
            <a:xfrm>
              <a:off x="3298" y="2219"/>
              <a:ext cx="14" cy="13"/>
            </a:xfrm>
            <a:custGeom>
              <a:avLst/>
              <a:gdLst>
                <a:gd name="T0" fmla="*/ 0 w 14"/>
                <a:gd name="T1" fmla="*/ 0 h 13"/>
                <a:gd name="T2" fmla="*/ 6 w 14"/>
                <a:gd name="T3" fmla="*/ 12 h 13"/>
                <a:gd name="T4" fmla="*/ 13 w 14"/>
                <a:gd name="T5" fmla="*/ 1 h 13"/>
                <a:gd name="T6" fmla="*/ 8 w 14"/>
                <a:gd name="T7" fmla="*/ 1 h 13"/>
                <a:gd name="T8" fmla="*/ 0 w 14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3"/>
                <a:gd name="T17" fmla="*/ 14 w 14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3">
                  <a:moveTo>
                    <a:pt x="0" y="0"/>
                  </a:moveTo>
                  <a:lnTo>
                    <a:pt x="6" y="12"/>
                  </a:lnTo>
                  <a:lnTo>
                    <a:pt x="13" y="1"/>
                  </a:lnTo>
                  <a:lnTo>
                    <a:pt x="8" y="1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28" name="Freeform 82"/>
            <p:cNvSpPr>
              <a:spLocks/>
            </p:cNvSpPr>
            <p:nvPr/>
          </p:nvSpPr>
          <p:spPr bwMode="auto">
            <a:xfrm>
              <a:off x="3304" y="2237"/>
              <a:ext cx="65" cy="46"/>
            </a:xfrm>
            <a:custGeom>
              <a:avLst/>
              <a:gdLst>
                <a:gd name="T0" fmla="*/ 2 w 65"/>
                <a:gd name="T1" fmla="*/ 42 h 46"/>
                <a:gd name="T2" fmla="*/ 8 w 65"/>
                <a:gd name="T3" fmla="*/ 28 h 46"/>
                <a:gd name="T4" fmla="*/ 27 w 65"/>
                <a:gd name="T5" fmla="*/ 21 h 46"/>
                <a:gd name="T6" fmla="*/ 35 w 65"/>
                <a:gd name="T7" fmla="*/ 29 h 46"/>
                <a:gd name="T8" fmla="*/ 54 w 65"/>
                <a:gd name="T9" fmla="*/ 29 h 46"/>
                <a:gd name="T10" fmla="*/ 64 w 65"/>
                <a:gd name="T11" fmla="*/ 12 h 46"/>
                <a:gd name="T12" fmla="*/ 55 w 65"/>
                <a:gd name="T13" fmla="*/ 0 h 46"/>
                <a:gd name="T14" fmla="*/ 49 w 65"/>
                <a:gd name="T15" fmla="*/ 14 h 46"/>
                <a:gd name="T16" fmla="*/ 31 w 65"/>
                <a:gd name="T17" fmla="*/ 14 h 46"/>
                <a:gd name="T18" fmla="*/ 35 w 65"/>
                <a:gd name="T19" fmla="*/ 38 h 46"/>
                <a:gd name="T20" fmla="*/ 27 w 65"/>
                <a:gd name="T21" fmla="*/ 38 h 46"/>
                <a:gd name="T22" fmla="*/ 20 w 65"/>
                <a:gd name="T23" fmla="*/ 36 h 46"/>
                <a:gd name="T24" fmla="*/ 8 w 65"/>
                <a:gd name="T25" fmla="*/ 45 h 46"/>
                <a:gd name="T26" fmla="*/ 2 w 65"/>
                <a:gd name="T27" fmla="*/ 43 h 46"/>
                <a:gd name="T28" fmla="*/ 0 w 65"/>
                <a:gd name="T29" fmla="*/ 43 h 46"/>
                <a:gd name="T30" fmla="*/ 2 w 65"/>
                <a:gd name="T31" fmla="*/ 42 h 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65"/>
                <a:gd name="T49" fmla="*/ 0 h 46"/>
                <a:gd name="T50" fmla="*/ 65 w 65"/>
                <a:gd name="T51" fmla="*/ 46 h 4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65" h="46">
                  <a:moveTo>
                    <a:pt x="2" y="42"/>
                  </a:moveTo>
                  <a:lnTo>
                    <a:pt x="8" y="28"/>
                  </a:lnTo>
                  <a:lnTo>
                    <a:pt x="27" y="21"/>
                  </a:lnTo>
                  <a:lnTo>
                    <a:pt x="35" y="29"/>
                  </a:lnTo>
                  <a:lnTo>
                    <a:pt x="54" y="29"/>
                  </a:lnTo>
                  <a:lnTo>
                    <a:pt x="64" y="12"/>
                  </a:lnTo>
                  <a:lnTo>
                    <a:pt x="55" y="0"/>
                  </a:lnTo>
                  <a:lnTo>
                    <a:pt x="49" y="14"/>
                  </a:lnTo>
                  <a:lnTo>
                    <a:pt x="31" y="14"/>
                  </a:lnTo>
                  <a:lnTo>
                    <a:pt x="35" y="38"/>
                  </a:lnTo>
                  <a:lnTo>
                    <a:pt x="27" y="38"/>
                  </a:lnTo>
                  <a:lnTo>
                    <a:pt x="20" y="36"/>
                  </a:lnTo>
                  <a:lnTo>
                    <a:pt x="8" y="45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2" y="42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29" name="Freeform 83"/>
            <p:cNvSpPr>
              <a:spLocks/>
            </p:cNvSpPr>
            <p:nvPr/>
          </p:nvSpPr>
          <p:spPr bwMode="auto">
            <a:xfrm>
              <a:off x="3376" y="2222"/>
              <a:ext cx="18" cy="28"/>
            </a:xfrm>
            <a:custGeom>
              <a:avLst/>
              <a:gdLst>
                <a:gd name="T0" fmla="*/ 0 w 18"/>
                <a:gd name="T1" fmla="*/ 0 h 28"/>
                <a:gd name="T2" fmla="*/ 0 w 18"/>
                <a:gd name="T3" fmla="*/ 10 h 28"/>
                <a:gd name="T4" fmla="*/ 17 w 18"/>
                <a:gd name="T5" fmla="*/ 27 h 28"/>
                <a:gd name="T6" fmla="*/ 10 w 18"/>
                <a:gd name="T7" fmla="*/ 9 h 28"/>
                <a:gd name="T8" fmla="*/ 0 w 18"/>
                <a:gd name="T9" fmla="*/ 1 h 28"/>
                <a:gd name="T10" fmla="*/ 0 w 18"/>
                <a:gd name="T11" fmla="*/ 1 h 28"/>
                <a:gd name="T12" fmla="*/ 0 w 18"/>
                <a:gd name="T13" fmla="*/ 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8"/>
                <a:gd name="T22" fmla="*/ 0 h 28"/>
                <a:gd name="T23" fmla="*/ 18 w 18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8" h="28">
                  <a:moveTo>
                    <a:pt x="0" y="0"/>
                  </a:moveTo>
                  <a:lnTo>
                    <a:pt x="0" y="10"/>
                  </a:lnTo>
                  <a:lnTo>
                    <a:pt x="17" y="27"/>
                  </a:lnTo>
                  <a:lnTo>
                    <a:pt x="10" y="9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30" name="Freeform 84"/>
            <p:cNvSpPr>
              <a:spLocks/>
            </p:cNvSpPr>
            <p:nvPr/>
          </p:nvSpPr>
          <p:spPr bwMode="auto">
            <a:xfrm>
              <a:off x="3539" y="2462"/>
              <a:ext cx="18" cy="29"/>
            </a:xfrm>
            <a:custGeom>
              <a:avLst/>
              <a:gdLst>
                <a:gd name="T0" fmla="*/ 0 w 18"/>
                <a:gd name="T1" fmla="*/ 10 h 29"/>
                <a:gd name="T2" fmla="*/ 9 w 18"/>
                <a:gd name="T3" fmla="*/ 28 h 29"/>
                <a:gd name="T4" fmla="*/ 17 w 18"/>
                <a:gd name="T5" fmla="*/ 27 h 29"/>
                <a:gd name="T6" fmla="*/ 5 w 18"/>
                <a:gd name="T7" fmla="*/ 0 h 29"/>
                <a:gd name="T8" fmla="*/ 2 w 18"/>
                <a:gd name="T9" fmla="*/ 7 h 29"/>
                <a:gd name="T10" fmla="*/ 0 w 18"/>
                <a:gd name="T11" fmla="*/ 1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29"/>
                <a:gd name="T20" fmla="*/ 18 w 18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29">
                  <a:moveTo>
                    <a:pt x="0" y="10"/>
                  </a:moveTo>
                  <a:lnTo>
                    <a:pt x="9" y="28"/>
                  </a:lnTo>
                  <a:lnTo>
                    <a:pt x="17" y="27"/>
                  </a:lnTo>
                  <a:lnTo>
                    <a:pt x="5" y="0"/>
                  </a:lnTo>
                  <a:lnTo>
                    <a:pt x="2" y="7"/>
                  </a:lnTo>
                  <a:lnTo>
                    <a:pt x="0" y="10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31" name="Freeform 85"/>
            <p:cNvSpPr>
              <a:spLocks/>
            </p:cNvSpPr>
            <p:nvPr/>
          </p:nvSpPr>
          <p:spPr bwMode="auto">
            <a:xfrm>
              <a:off x="3462" y="2444"/>
              <a:ext cx="9" cy="29"/>
            </a:xfrm>
            <a:custGeom>
              <a:avLst/>
              <a:gdLst>
                <a:gd name="T0" fmla="*/ 0 w 9"/>
                <a:gd name="T1" fmla="*/ 10 h 29"/>
                <a:gd name="T2" fmla="*/ 0 w 9"/>
                <a:gd name="T3" fmla="*/ 28 h 29"/>
                <a:gd name="T4" fmla="*/ 8 w 9"/>
                <a:gd name="T5" fmla="*/ 20 h 29"/>
                <a:gd name="T6" fmla="*/ 8 w 9"/>
                <a:gd name="T7" fmla="*/ 0 h 29"/>
                <a:gd name="T8" fmla="*/ 8 w 9"/>
                <a:gd name="T9" fmla="*/ 0 h 29"/>
                <a:gd name="T10" fmla="*/ 0 w 9"/>
                <a:gd name="T11" fmla="*/ 10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9"/>
                <a:gd name="T19" fmla="*/ 0 h 29"/>
                <a:gd name="T20" fmla="*/ 9 w 9"/>
                <a:gd name="T21" fmla="*/ 29 h 2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9" h="29">
                  <a:moveTo>
                    <a:pt x="0" y="10"/>
                  </a:moveTo>
                  <a:lnTo>
                    <a:pt x="0" y="28"/>
                  </a:lnTo>
                  <a:lnTo>
                    <a:pt x="8" y="20"/>
                  </a:lnTo>
                  <a:lnTo>
                    <a:pt x="8" y="0"/>
                  </a:lnTo>
                  <a:lnTo>
                    <a:pt x="0" y="10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32" name="Freeform 86"/>
            <p:cNvSpPr>
              <a:spLocks/>
            </p:cNvSpPr>
            <p:nvPr/>
          </p:nvSpPr>
          <p:spPr bwMode="auto">
            <a:xfrm>
              <a:off x="3482" y="2434"/>
              <a:ext cx="18" cy="19"/>
            </a:xfrm>
            <a:custGeom>
              <a:avLst/>
              <a:gdLst>
                <a:gd name="T0" fmla="*/ 0 w 18"/>
                <a:gd name="T1" fmla="*/ 11 h 19"/>
                <a:gd name="T2" fmla="*/ 9 w 18"/>
                <a:gd name="T3" fmla="*/ 18 h 19"/>
                <a:gd name="T4" fmla="*/ 17 w 18"/>
                <a:gd name="T5" fmla="*/ 0 h 19"/>
                <a:gd name="T6" fmla="*/ 17 w 18"/>
                <a:gd name="T7" fmla="*/ 0 h 19"/>
                <a:gd name="T8" fmla="*/ 0 w 18"/>
                <a:gd name="T9" fmla="*/ 11 h 1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"/>
                <a:gd name="T16" fmla="*/ 0 h 19"/>
                <a:gd name="T17" fmla="*/ 18 w 18"/>
                <a:gd name="T18" fmla="*/ 19 h 1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" h="19">
                  <a:moveTo>
                    <a:pt x="0" y="11"/>
                  </a:moveTo>
                  <a:lnTo>
                    <a:pt x="9" y="18"/>
                  </a:lnTo>
                  <a:lnTo>
                    <a:pt x="17" y="0"/>
                  </a:lnTo>
                  <a:lnTo>
                    <a:pt x="0" y="11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33" name="Freeform 87"/>
            <p:cNvSpPr>
              <a:spLocks/>
            </p:cNvSpPr>
            <p:nvPr/>
          </p:nvSpPr>
          <p:spPr bwMode="auto">
            <a:xfrm>
              <a:off x="3507" y="2412"/>
              <a:ext cx="16" cy="36"/>
            </a:xfrm>
            <a:custGeom>
              <a:avLst/>
              <a:gdLst>
                <a:gd name="T0" fmla="*/ 0 w 16"/>
                <a:gd name="T1" fmla="*/ 14 h 36"/>
                <a:gd name="T2" fmla="*/ 7 w 16"/>
                <a:gd name="T3" fmla="*/ 35 h 36"/>
                <a:gd name="T4" fmla="*/ 15 w 16"/>
                <a:gd name="T5" fmla="*/ 26 h 36"/>
                <a:gd name="T6" fmla="*/ 15 w 16"/>
                <a:gd name="T7" fmla="*/ 14 h 36"/>
                <a:gd name="T8" fmla="*/ 11 w 16"/>
                <a:gd name="T9" fmla="*/ 12 h 36"/>
                <a:gd name="T10" fmla="*/ 8 w 16"/>
                <a:gd name="T11" fmla="*/ 0 h 36"/>
                <a:gd name="T12" fmla="*/ 1 w 16"/>
                <a:gd name="T13" fmla="*/ 14 h 36"/>
                <a:gd name="T14" fmla="*/ 0 w 16"/>
                <a:gd name="T15" fmla="*/ 14 h 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36"/>
                <a:gd name="T26" fmla="*/ 16 w 16"/>
                <a:gd name="T27" fmla="*/ 36 h 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36">
                  <a:moveTo>
                    <a:pt x="0" y="14"/>
                  </a:moveTo>
                  <a:lnTo>
                    <a:pt x="7" y="35"/>
                  </a:lnTo>
                  <a:lnTo>
                    <a:pt x="15" y="26"/>
                  </a:lnTo>
                  <a:lnTo>
                    <a:pt x="15" y="14"/>
                  </a:lnTo>
                  <a:lnTo>
                    <a:pt x="11" y="12"/>
                  </a:lnTo>
                  <a:lnTo>
                    <a:pt x="8" y="0"/>
                  </a:lnTo>
                  <a:lnTo>
                    <a:pt x="1" y="14"/>
                  </a:lnTo>
                  <a:lnTo>
                    <a:pt x="0" y="14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34" name="Freeform 88"/>
            <p:cNvSpPr>
              <a:spLocks/>
            </p:cNvSpPr>
            <p:nvPr/>
          </p:nvSpPr>
          <p:spPr bwMode="auto">
            <a:xfrm>
              <a:off x="3433" y="2362"/>
              <a:ext cx="87" cy="72"/>
            </a:xfrm>
            <a:custGeom>
              <a:avLst/>
              <a:gdLst>
                <a:gd name="T0" fmla="*/ 8 w 87"/>
                <a:gd name="T1" fmla="*/ 64 h 72"/>
                <a:gd name="T2" fmla="*/ 29 w 87"/>
                <a:gd name="T3" fmla="*/ 50 h 72"/>
                <a:gd name="T4" fmla="*/ 41 w 87"/>
                <a:gd name="T5" fmla="*/ 23 h 72"/>
                <a:gd name="T6" fmla="*/ 45 w 87"/>
                <a:gd name="T7" fmla="*/ 49 h 72"/>
                <a:gd name="T8" fmla="*/ 35 w 87"/>
                <a:gd name="T9" fmla="*/ 57 h 72"/>
                <a:gd name="T10" fmla="*/ 36 w 87"/>
                <a:gd name="T11" fmla="*/ 67 h 72"/>
                <a:gd name="T12" fmla="*/ 54 w 87"/>
                <a:gd name="T13" fmla="*/ 71 h 72"/>
                <a:gd name="T14" fmla="*/ 58 w 87"/>
                <a:gd name="T15" fmla="*/ 46 h 72"/>
                <a:gd name="T16" fmla="*/ 69 w 87"/>
                <a:gd name="T17" fmla="*/ 54 h 72"/>
                <a:gd name="T18" fmla="*/ 86 w 87"/>
                <a:gd name="T19" fmla="*/ 33 h 72"/>
                <a:gd name="T20" fmla="*/ 85 w 87"/>
                <a:gd name="T21" fmla="*/ 19 h 72"/>
                <a:gd name="T22" fmla="*/ 69 w 87"/>
                <a:gd name="T23" fmla="*/ 6 h 72"/>
                <a:gd name="T24" fmla="*/ 55 w 87"/>
                <a:gd name="T25" fmla="*/ 31 h 72"/>
                <a:gd name="T26" fmla="*/ 50 w 87"/>
                <a:gd name="T27" fmla="*/ 19 h 72"/>
                <a:gd name="T28" fmla="*/ 49 w 87"/>
                <a:gd name="T29" fmla="*/ 5 h 72"/>
                <a:gd name="T30" fmla="*/ 34 w 87"/>
                <a:gd name="T31" fmla="*/ 0 h 72"/>
                <a:gd name="T32" fmla="*/ 15 w 87"/>
                <a:gd name="T33" fmla="*/ 3 h 72"/>
                <a:gd name="T34" fmla="*/ 1 w 87"/>
                <a:gd name="T35" fmla="*/ 14 h 72"/>
                <a:gd name="T36" fmla="*/ 1 w 87"/>
                <a:gd name="T37" fmla="*/ 42 h 72"/>
                <a:gd name="T38" fmla="*/ 0 w 87"/>
                <a:gd name="T39" fmla="*/ 47 h 72"/>
                <a:gd name="T40" fmla="*/ 9 w 87"/>
                <a:gd name="T41" fmla="*/ 64 h 72"/>
                <a:gd name="T42" fmla="*/ 9 w 87"/>
                <a:gd name="T43" fmla="*/ 64 h 72"/>
                <a:gd name="T44" fmla="*/ 8 w 87"/>
                <a:gd name="T45" fmla="*/ 64 h 7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87"/>
                <a:gd name="T70" fmla="*/ 0 h 72"/>
                <a:gd name="T71" fmla="*/ 87 w 87"/>
                <a:gd name="T72" fmla="*/ 72 h 72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87" h="72">
                  <a:moveTo>
                    <a:pt x="8" y="64"/>
                  </a:moveTo>
                  <a:lnTo>
                    <a:pt x="29" y="50"/>
                  </a:lnTo>
                  <a:lnTo>
                    <a:pt x="41" y="23"/>
                  </a:lnTo>
                  <a:lnTo>
                    <a:pt x="45" y="49"/>
                  </a:lnTo>
                  <a:lnTo>
                    <a:pt x="35" y="57"/>
                  </a:lnTo>
                  <a:lnTo>
                    <a:pt x="36" y="67"/>
                  </a:lnTo>
                  <a:lnTo>
                    <a:pt x="54" y="71"/>
                  </a:lnTo>
                  <a:lnTo>
                    <a:pt x="58" y="46"/>
                  </a:lnTo>
                  <a:lnTo>
                    <a:pt x="69" y="54"/>
                  </a:lnTo>
                  <a:lnTo>
                    <a:pt x="86" y="33"/>
                  </a:lnTo>
                  <a:lnTo>
                    <a:pt x="85" y="19"/>
                  </a:lnTo>
                  <a:lnTo>
                    <a:pt x="69" y="6"/>
                  </a:lnTo>
                  <a:lnTo>
                    <a:pt x="55" y="31"/>
                  </a:lnTo>
                  <a:lnTo>
                    <a:pt x="50" y="19"/>
                  </a:lnTo>
                  <a:lnTo>
                    <a:pt x="49" y="5"/>
                  </a:lnTo>
                  <a:lnTo>
                    <a:pt x="34" y="0"/>
                  </a:lnTo>
                  <a:lnTo>
                    <a:pt x="15" y="3"/>
                  </a:lnTo>
                  <a:lnTo>
                    <a:pt x="1" y="14"/>
                  </a:lnTo>
                  <a:lnTo>
                    <a:pt x="1" y="42"/>
                  </a:lnTo>
                  <a:lnTo>
                    <a:pt x="0" y="47"/>
                  </a:lnTo>
                  <a:lnTo>
                    <a:pt x="9" y="64"/>
                  </a:lnTo>
                  <a:lnTo>
                    <a:pt x="8" y="64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35" name="Line 89"/>
            <p:cNvSpPr>
              <a:spLocks noChangeShapeType="1"/>
            </p:cNvSpPr>
            <p:nvPr/>
          </p:nvSpPr>
          <p:spPr bwMode="auto">
            <a:xfrm>
              <a:off x="3182" y="2456"/>
              <a:ext cx="1" cy="0"/>
            </a:xfrm>
            <a:prstGeom prst="line">
              <a:avLst/>
            </a:pr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36" name="Freeform 90"/>
            <p:cNvSpPr>
              <a:spLocks/>
            </p:cNvSpPr>
            <p:nvPr/>
          </p:nvSpPr>
          <p:spPr bwMode="auto">
            <a:xfrm>
              <a:off x="3180" y="2454"/>
              <a:ext cx="21" cy="42"/>
            </a:xfrm>
            <a:custGeom>
              <a:avLst/>
              <a:gdLst>
                <a:gd name="T0" fmla="*/ 1 w 21"/>
                <a:gd name="T1" fmla="*/ 2 h 42"/>
                <a:gd name="T2" fmla="*/ 15 w 21"/>
                <a:gd name="T3" fmla="*/ 0 h 42"/>
                <a:gd name="T4" fmla="*/ 15 w 21"/>
                <a:gd name="T5" fmla="*/ 20 h 42"/>
                <a:gd name="T6" fmla="*/ 20 w 21"/>
                <a:gd name="T7" fmla="*/ 34 h 42"/>
                <a:gd name="T8" fmla="*/ 14 w 21"/>
                <a:gd name="T9" fmla="*/ 41 h 42"/>
                <a:gd name="T10" fmla="*/ 0 w 21"/>
                <a:gd name="T11" fmla="*/ 23 h 42"/>
                <a:gd name="T12" fmla="*/ 1 w 21"/>
                <a:gd name="T13" fmla="*/ 2 h 42"/>
                <a:gd name="T14" fmla="*/ 3 w 21"/>
                <a:gd name="T15" fmla="*/ 2 h 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"/>
                <a:gd name="T25" fmla="*/ 0 h 42"/>
                <a:gd name="T26" fmla="*/ 21 w 21"/>
                <a:gd name="T27" fmla="*/ 42 h 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" h="42">
                  <a:moveTo>
                    <a:pt x="1" y="2"/>
                  </a:moveTo>
                  <a:lnTo>
                    <a:pt x="15" y="0"/>
                  </a:lnTo>
                  <a:lnTo>
                    <a:pt x="15" y="20"/>
                  </a:lnTo>
                  <a:lnTo>
                    <a:pt x="20" y="34"/>
                  </a:lnTo>
                  <a:lnTo>
                    <a:pt x="14" y="41"/>
                  </a:lnTo>
                  <a:lnTo>
                    <a:pt x="0" y="23"/>
                  </a:lnTo>
                  <a:lnTo>
                    <a:pt x="1" y="2"/>
                  </a:lnTo>
                  <a:lnTo>
                    <a:pt x="3" y="2"/>
                  </a:lnTo>
                </a:path>
              </a:pathLst>
            </a:custGeom>
            <a:noFill/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37" name="Freeform 91"/>
            <p:cNvSpPr>
              <a:spLocks/>
            </p:cNvSpPr>
            <p:nvPr/>
          </p:nvSpPr>
          <p:spPr bwMode="auto">
            <a:xfrm>
              <a:off x="3177" y="2995"/>
              <a:ext cx="19" cy="110"/>
            </a:xfrm>
            <a:custGeom>
              <a:avLst/>
              <a:gdLst>
                <a:gd name="T0" fmla="*/ 1 w 19"/>
                <a:gd name="T1" fmla="*/ 31 h 110"/>
                <a:gd name="T2" fmla="*/ 7 w 19"/>
                <a:gd name="T3" fmla="*/ 0 h 110"/>
                <a:gd name="T4" fmla="*/ 18 w 19"/>
                <a:gd name="T5" fmla="*/ 41 h 110"/>
                <a:gd name="T6" fmla="*/ 17 w 19"/>
                <a:gd name="T7" fmla="*/ 79 h 110"/>
                <a:gd name="T8" fmla="*/ 8 w 19"/>
                <a:gd name="T9" fmla="*/ 109 h 110"/>
                <a:gd name="T10" fmla="*/ 2 w 19"/>
                <a:gd name="T11" fmla="*/ 68 h 110"/>
                <a:gd name="T12" fmla="*/ 1 w 19"/>
                <a:gd name="T13" fmla="*/ 31 h 110"/>
                <a:gd name="T14" fmla="*/ 0 w 19"/>
                <a:gd name="T15" fmla="*/ 31 h 110"/>
                <a:gd name="T16" fmla="*/ 1 w 19"/>
                <a:gd name="T17" fmla="*/ 31 h 11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"/>
                <a:gd name="T28" fmla="*/ 0 h 110"/>
                <a:gd name="T29" fmla="*/ 19 w 19"/>
                <a:gd name="T30" fmla="*/ 110 h 11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" h="110">
                  <a:moveTo>
                    <a:pt x="1" y="31"/>
                  </a:moveTo>
                  <a:lnTo>
                    <a:pt x="7" y="0"/>
                  </a:lnTo>
                  <a:lnTo>
                    <a:pt x="18" y="41"/>
                  </a:lnTo>
                  <a:lnTo>
                    <a:pt x="17" y="79"/>
                  </a:lnTo>
                  <a:lnTo>
                    <a:pt x="8" y="109"/>
                  </a:lnTo>
                  <a:lnTo>
                    <a:pt x="2" y="68"/>
                  </a:lnTo>
                  <a:lnTo>
                    <a:pt x="1" y="31"/>
                  </a:lnTo>
                  <a:lnTo>
                    <a:pt x="0" y="31"/>
                  </a:lnTo>
                  <a:lnTo>
                    <a:pt x="1" y="31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38" name="Freeform 92"/>
            <p:cNvSpPr>
              <a:spLocks/>
            </p:cNvSpPr>
            <p:nvPr/>
          </p:nvSpPr>
          <p:spPr bwMode="auto">
            <a:xfrm>
              <a:off x="3457" y="2748"/>
              <a:ext cx="36" cy="43"/>
            </a:xfrm>
            <a:custGeom>
              <a:avLst/>
              <a:gdLst>
                <a:gd name="T0" fmla="*/ 0 w 36"/>
                <a:gd name="T1" fmla="*/ 20 h 43"/>
                <a:gd name="T2" fmla="*/ 16 w 36"/>
                <a:gd name="T3" fmla="*/ 42 h 43"/>
                <a:gd name="T4" fmla="*/ 35 w 36"/>
                <a:gd name="T5" fmla="*/ 15 h 43"/>
                <a:gd name="T6" fmla="*/ 30 w 36"/>
                <a:gd name="T7" fmla="*/ 0 h 43"/>
                <a:gd name="T8" fmla="*/ 7 w 36"/>
                <a:gd name="T9" fmla="*/ 0 h 43"/>
                <a:gd name="T10" fmla="*/ 0 w 36"/>
                <a:gd name="T11" fmla="*/ 20 h 43"/>
                <a:gd name="T12" fmla="*/ 0 w 36"/>
                <a:gd name="T13" fmla="*/ 20 h 43"/>
                <a:gd name="T14" fmla="*/ 0 w 36"/>
                <a:gd name="T15" fmla="*/ 20 h 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6"/>
                <a:gd name="T25" fmla="*/ 0 h 43"/>
                <a:gd name="T26" fmla="*/ 36 w 36"/>
                <a:gd name="T27" fmla="*/ 43 h 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6" h="43">
                  <a:moveTo>
                    <a:pt x="0" y="20"/>
                  </a:moveTo>
                  <a:lnTo>
                    <a:pt x="16" y="42"/>
                  </a:lnTo>
                  <a:lnTo>
                    <a:pt x="35" y="15"/>
                  </a:lnTo>
                  <a:lnTo>
                    <a:pt x="30" y="0"/>
                  </a:lnTo>
                  <a:lnTo>
                    <a:pt x="7" y="0"/>
                  </a:lnTo>
                  <a:lnTo>
                    <a:pt x="0" y="20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39" name="Freeform 93"/>
            <p:cNvSpPr>
              <a:spLocks/>
            </p:cNvSpPr>
            <p:nvPr/>
          </p:nvSpPr>
          <p:spPr bwMode="auto">
            <a:xfrm>
              <a:off x="3328" y="2895"/>
              <a:ext cx="34" cy="65"/>
            </a:xfrm>
            <a:custGeom>
              <a:avLst/>
              <a:gdLst>
                <a:gd name="T0" fmla="*/ 1 w 34"/>
                <a:gd name="T1" fmla="*/ 27 h 65"/>
                <a:gd name="T2" fmla="*/ 12 w 34"/>
                <a:gd name="T3" fmla="*/ 5 h 65"/>
                <a:gd name="T4" fmla="*/ 24 w 34"/>
                <a:gd name="T5" fmla="*/ 0 h 65"/>
                <a:gd name="T6" fmla="*/ 32 w 34"/>
                <a:gd name="T7" fmla="*/ 32 h 65"/>
                <a:gd name="T8" fmla="*/ 33 w 34"/>
                <a:gd name="T9" fmla="*/ 59 h 65"/>
                <a:gd name="T10" fmla="*/ 17 w 34"/>
                <a:gd name="T11" fmla="*/ 64 h 65"/>
                <a:gd name="T12" fmla="*/ 2 w 34"/>
                <a:gd name="T13" fmla="*/ 28 h 65"/>
                <a:gd name="T14" fmla="*/ 0 w 34"/>
                <a:gd name="T15" fmla="*/ 31 h 65"/>
                <a:gd name="T16" fmla="*/ 1 w 34"/>
                <a:gd name="T17" fmla="*/ 27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4"/>
                <a:gd name="T28" fmla="*/ 0 h 65"/>
                <a:gd name="T29" fmla="*/ 34 w 34"/>
                <a:gd name="T30" fmla="*/ 65 h 6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4" h="65">
                  <a:moveTo>
                    <a:pt x="1" y="27"/>
                  </a:moveTo>
                  <a:lnTo>
                    <a:pt x="12" y="5"/>
                  </a:lnTo>
                  <a:lnTo>
                    <a:pt x="24" y="0"/>
                  </a:lnTo>
                  <a:lnTo>
                    <a:pt x="32" y="32"/>
                  </a:lnTo>
                  <a:lnTo>
                    <a:pt x="33" y="59"/>
                  </a:lnTo>
                  <a:lnTo>
                    <a:pt x="17" y="64"/>
                  </a:lnTo>
                  <a:lnTo>
                    <a:pt x="2" y="28"/>
                  </a:lnTo>
                  <a:lnTo>
                    <a:pt x="0" y="31"/>
                  </a:lnTo>
                  <a:lnTo>
                    <a:pt x="1" y="27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40" name="Freeform 94"/>
            <p:cNvSpPr>
              <a:spLocks/>
            </p:cNvSpPr>
            <p:nvPr/>
          </p:nvSpPr>
          <p:spPr bwMode="auto">
            <a:xfrm>
              <a:off x="3412" y="2803"/>
              <a:ext cx="79" cy="192"/>
            </a:xfrm>
            <a:custGeom>
              <a:avLst/>
              <a:gdLst>
                <a:gd name="T0" fmla="*/ 8 w 79"/>
                <a:gd name="T1" fmla="*/ 149 h 192"/>
                <a:gd name="T2" fmla="*/ 0 w 79"/>
                <a:gd name="T3" fmla="*/ 157 h 192"/>
                <a:gd name="T4" fmla="*/ 15 w 79"/>
                <a:gd name="T5" fmla="*/ 190 h 192"/>
                <a:gd name="T6" fmla="*/ 18 w 79"/>
                <a:gd name="T7" fmla="*/ 182 h 192"/>
                <a:gd name="T8" fmla="*/ 19 w 79"/>
                <a:gd name="T9" fmla="*/ 190 h 192"/>
                <a:gd name="T10" fmla="*/ 30 w 79"/>
                <a:gd name="T11" fmla="*/ 191 h 192"/>
                <a:gd name="T12" fmla="*/ 42 w 79"/>
                <a:gd name="T13" fmla="*/ 163 h 192"/>
                <a:gd name="T14" fmla="*/ 42 w 79"/>
                <a:gd name="T15" fmla="*/ 146 h 192"/>
                <a:gd name="T16" fmla="*/ 61 w 79"/>
                <a:gd name="T17" fmla="*/ 144 h 192"/>
                <a:gd name="T18" fmla="*/ 74 w 79"/>
                <a:gd name="T19" fmla="*/ 124 h 192"/>
                <a:gd name="T20" fmla="*/ 53 w 79"/>
                <a:gd name="T21" fmla="*/ 102 h 192"/>
                <a:gd name="T22" fmla="*/ 44 w 79"/>
                <a:gd name="T23" fmla="*/ 111 h 192"/>
                <a:gd name="T24" fmla="*/ 49 w 79"/>
                <a:gd name="T25" fmla="*/ 92 h 192"/>
                <a:gd name="T26" fmla="*/ 48 w 79"/>
                <a:gd name="T27" fmla="*/ 75 h 192"/>
                <a:gd name="T28" fmla="*/ 54 w 79"/>
                <a:gd name="T29" fmla="*/ 73 h 192"/>
                <a:gd name="T30" fmla="*/ 53 w 79"/>
                <a:gd name="T31" fmla="*/ 62 h 192"/>
                <a:gd name="T32" fmla="*/ 63 w 79"/>
                <a:gd name="T33" fmla="*/ 53 h 192"/>
                <a:gd name="T34" fmla="*/ 68 w 79"/>
                <a:gd name="T35" fmla="*/ 63 h 192"/>
                <a:gd name="T36" fmla="*/ 78 w 79"/>
                <a:gd name="T37" fmla="*/ 63 h 192"/>
                <a:gd name="T38" fmla="*/ 77 w 79"/>
                <a:gd name="T39" fmla="*/ 26 h 192"/>
                <a:gd name="T40" fmla="*/ 59 w 79"/>
                <a:gd name="T41" fmla="*/ 0 h 192"/>
                <a:gd name="T42" fmla="*/ 39 w 79"/>
                <a:gd name="T43" fmla="*/ 17 h 192"/>
                <a:gd name="T44" fmla="*/ 32 w 79"/>
                <a:gd name="T45" fmla="*/ 37 h 192"/>
                <a:gd name="T46" fmla="*/ 34 w 79"/>
                <a:gd name="T47" fmla="*/ 56 h 192"/>
                <a:gd name="T48" fmla="*/ 29 w 79"/>
                <a:gd name="T49" fmla="*/ 65 h 192"/>
                <a:gd name="T50" fmla="*/ 30 w 79"/>
                <a:gd name="T51" fmla="*/ 79 h 192"/>
                <a:gd name="T52" fmla="*/ 23 w 79"/>
                <a:gd name="T53" fmla="*/ 92 h 192"/>
                <a:gd name="T54" fmla="*/ 20 w 79"/>
                <a:gd name="T55" fmla="*/ 109 h 192"/>
                <a:gd name="T56" fmla="*/ 28 w 79"/>
                <a:gd name="T57" fmla="*/ 115 h 192"/>
                <a:gd name="T58" fmla="*/ 8 w 79"/>
                <a:gd name="T59" fmla="*/ 130 h 192"/>
                <a:gd name="T60" fmla="*/ 10 w 79"/>
                <a:gd name="T61" fmla="*/ 130 h 192"/>
                <a:gd name="T62" fmla="*/ 8 w 79"/>
                <a:gd name="T63" fmla="*/ 149 h 1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9"/>
                <a:gd name="T97" fmla="*/ 0 h 192"/>
                <a:gd name="T98" fmla="*/ 79 w 79"/>
                <a:gd name="T99" fmla="*/ 192 h 19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9" h="192">
                  <a:moveTo>
                    <a:pt x="8" y="149"/>
                  </a:moveTo>
                  <a:lnTo>
                    <a:pt x="0" y="157"/>
                  </a:lnTo>
                  <a:lnTo>
                    <a:pt x="15" y="190"/>
                  </a:lnTo>
                  <a:lnTo>
                    <a:pt x="18" y="182"/>
                  </a:lnTo>
                  <a:lnTo>
                    <a:pt x="19" y="190"/>
                  </a:lnTo>
                  <a:lnTo>
                    <a:pt x="30" y="191"/>
                  </a:lnTo>
                  <a:lnTo>
                    <a:pt x="42" y="163"/>
                  </a:lnTo>
                  <a:lnTo>
                    <a:pt x="42" y="146"/>
                  </a:lnTo>
                  <a:lnTo>
                    <a:pt x="61" y="144"/>
                  </a:lnTo>
                  <a:lnTo>
                    <a:pt x="74" y="124"/>
                  </a:lnTo>
                  <a:lnTo>
                    <a:pt x="53" y="102"/>
                  </a:lnTo>
                  <a:lnTo>
                    <a:pt x="44" y="111"/>
                  </a:lnTo>
                  <a:lnTo>
                    <a:pt x="49" y="92"/>
                  </a:lnTo>
                  <a:lnTo>
                    <a:pt x="48" y="75"/>
                  </a:lnTo>
                  <a:lnTo>
                    <a:pt x="54" y="73"/>
                  </a:lnTo>
                  <a:lnTo>
                    <a:pt x="53" y="62"/>
                  </a:lnTo>
                  <a:lnTo>
                    <a:pt x="63" y="53"/>
                  </a:lnTo>
                  <a:lnTo>
                    <a:pt x="68" y="63"/>
                  </a:lnTo>
                  <a:lnTo>
                    <a:pt x="78" y="63"/>
                  </a:lnTo>
                  <a:lnTo>
                    <a:pt x="77" y="26"/>
                  </a:lnTo>
                  <a:lnTo>
                    <a:pt x="59" y="0"/>
                  </a:lnTo>
                  <a:lnTo>
                    <a:pt x="39" y="17"/>
                  </a:lnTo>
                  <a:lnTo>
                    <a:pt x="32" y="37"/>
                  </a:lnTo>
                  <a:lnTo>
                    <a:pt x="34" y="56"/>
                  </a:lnTo>
                  <a:lnTo>
                    <a:pt x="29" y="65"/>
                  </a:lnTo>
                  <a:lnTo>
                    <a:pt x="30" y="79"/>
                  </a:lnTo>
                  <a:lnTo>
                    <a:pt x="23" y="92"/>
                  </a:lnTo>
                  <a:lnTo>
                    <a:pt x="20" y="109"/>
                  </a:lnTo>
                  <a:lnTo>
                    <a:pt x="28" y="115"/>
                  </a:lnTo>
                  <a:lnTo>
                    <a:pt x="8" y="130"/>
                  </a:lnTo>
                  <a:lnTo>
                    <a:pt x="10" y="130"/>
                  </a:lnTo>
                  <a:lnTo>
                    <a:pt x="8" y="149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41" name="Freeform 95"/>
            <p:cNvSpPr>
              <a:spLocks/>
            </p:cNvSpPr>
            <p:nvPr/>
          </p:nvSpPr>
          <p:spPr bwMode="auto">
            <a:xfrm>
              <a:off x="3389" y="3372"/>
              <a:ext cx="14" cy="13"/>
            </a:xfrm>
            <a:custGeom>
              <a:avLst/>
              <a:gdLst>
                <a:gd name="T0" fmla="*/ 3 w 14"/>
                <a:gd name="T1" fmla="*/ 0 h 13"/>
                <a:gd name="T2" fmla="*/ 13 w 14"/>
                <a:gd name="T3" fmla="*/ 0 h 13"/>
                <a:gd name="T4" fmla="*/ 8 w 14"/>
                <a:gd name="T5" fmla="*/ 12 h 13"/>
                <a:gd name="T6" fmla="*/ 0 w 14"/>
                <a:gd name="T7" fmla="*/ 12 h 13"/>
                <a:gd name="T8" fmla="*/ 3 w 14"/>
                <a:gd name="T9" fmla="*/ 0 h 13"/>
                <a:gd name="T10" fmla="*/ 3 w 14"/>
                <a:gd name="T11" fmla="*/ 0 h 13"/>
                <a:gd name="T12" fmla="*/ 3 w 14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13"/>
                <a:gd name="T23" fmla="*/ 14 w 14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13">
                  <a:moveTo>
                    <a:pt x="3" y="0"/>
                  </a:moveTo>
                  <a:lnTo>
                    <a:pt x="13" y="0"/>
                  </a:lnTo>
                  <a:lnTo>
                    <a:pt x="8" y="12"/>
                  </a:lnTo>
                  <a:lnTo>
                    <a:pt x="0" y="12"/>
                  </a:lnTo>
                  <a:lnTo>
                    <a:pt x="3" y="0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42" name="Freeform 96"/>
            <p:cNvSpPr>
              <a:spLocks/>
            </p:cNvSpPr>
            <p:nvPr/>
          </p:nvSpPr>
          <p:spPr bwMode="auto">
            <a:xfrm>
              <a:off x="3452" y="3346"/>
              <a:ext cx="43" cy="53"/>
            </a:xfrm>
            <a:custGeom>
              <a:avLst/>
              <a:gdLst>
                <a:gd name="T0" fmla="*/ 17 w 43"/>
                <a:gd name="T1" fmla="*/ 4 h 53"/>
                <a:gd name="T2" fmla="*/ 42 w 43"/>
                <a:gd name="T3" fmla="*/ 0 h 53"/>
                <a:gd name="T4" fmla="*/ 38 w 43"/>
                <a:gd name="T5" fmla="*/ 20 h 53"/>
                <a:gd name="T6" fmla="*/ 26 w 43"/>
                <a:gd name="T7" fmla="*/ 24 h 53"/>
                <a:gd name="T8" fmla="*/ 25 w 43"/>
                <a:gd name="T9" fmla="*/ 35 h 53"/>
                <a:gd name="T10" fmla="*/ 12 w 43"/>
                <a:gd name="T11" fmla="*/ 35 h 53"/>
                <a:gd name="T12" fmla="*/ 2 w 43"/>
                <a:gd name="T13" fmla="*/ 52 h 53"/>
                <a:gd name="T14" fmla="*/ 0 w 43"/>
                <a:gd name="T15" fmla="*/ 38 h 53"/>
                <a:gd name="T16" fmla="*/ 17 w 43"/>
                <a:gd name="T17" fmla="*/ 4 h 53"/>
                <a:gd name="T18" fmla="*/ 25 w 43"/>
                <a:gd name="T19" fmla="*/ 2 h 53"/>
                <a:gd name="T20" fmla="*/ 25 w 43"/>
                <a:gd name="T21" fmla="*/ 2 h 53"/>
                <a:gd name="T22" fmla="*/ 17 w 43"/>
                <a:gd name="T23" fmla="*/ 4 h 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"/>
                <a:gd name="T37" fmla="*/ 0 h 53"/>
                <a:gd name="T38" fmla="*/ 43 w 43"/>
                <a:gd name="T39" fmla="*/ 53 h 5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" h="53">
                  <a:moveTo>
                    <a:pt x="17" y="4"/>
                  </a:moveTo>
                  <a:lnTo>
                    <a:pt x="42" y="0"/>
                  </a:lnTo>
                  <a:lnTo>
                    <a:pt x="38" y="20"/>
                  </a:lnTo>
                  <a:lnTo>
                    <a:pt x="26" y="24"/>
                  </a:lnTo>
                  <a:lnTo>
                    <a:pt x="25" y="35"/>
                  </a:lnTo>
                  <a:lnTo>
                    <a:pt x="12" y="35"/>
                  </a:lnTo>
                  <a:lnTo>
                    <a:pt x="2" y="52"/>
                  </a:lnTo>
                  <a:lnTo>
                    <a:pt x="0" y="38"/>
                  </a:lnTo>
                  <a:lnTo>
                    <a:pt x="17" y="4"/>
                  </a:lnTo>
                  <a:lnTo>
                    <a:pt x="25" y="2"/>
                  </a:lnTo>
                  <a:lnTo>
                    <a:pt x="17" y="4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43" name="Freeform 97"/>
            <p:cNvSpPr>
              <a:spLocks/>
            </p:cNvSpPr>
            <p:nvPr/>
          </p:nvSpPr>
          <p:spPr bwMode="auto">
            <a:xfrm>
              <a:off x="3482" y="3333"/>
              <a:ext cx="76" cy="67"/>
            </a:xfrm>
            <a:custGeom>
              <a:avLst/>
              <a:gdLst>
                <a:gd name="T0" fmla="*/ 0 w 76"/>
                <a:gd name="T1" fmla="*/ 51 h 67"/>
                <a:gd name="T2" fmla="*/ 13 w 76"/>
                <a:gd name="T3" fmla="*/ 66 h 67"/>
                <a:gd name="T4" fmla="*/ 26 w 76"/>
                <a:gd name="T5" fmla="*/ 54 h 67"/>
                <a:gd name="T6" fmla="*/ 33 w 76"/>
                <a:gd name="T7" fmla="*/ 63 h 67"/>
                <a:gd name="T8" fmla="*/ 37 w 76"/>
                <a:gd name="T9" fmla="*/ 59 h 67"/>
                <a:gd name="T10" fmla="*/ 37 w 76"/>
                <a:gd name="T11" fmla="*/ 45 h 67"/>
                <a:gd name="T12" fmla="*/ 48 w 76"/>
                <a:gd name="T13" fmla="*/ 40 h 67"/>
                <a:gd name="T14" fmla="*/ 58 w 76"/>
                <a:gd name="T15" fmla="*/ 17 h 67"/>
                <a:gd name="T16" fmla="*/ 75 w 76"/>
                <a:gd name="T17" fmla="*/ 11 h 67"/>
                <a:gd name="T18" fmla="*/ 55 w 76"/>
                <a:gd name="T19" fmla="*/ 0 h 67"/>
                <a:gd name="T20" fmla="*/ 48 w 76"/>
                <a:gd name="T21" fmla="*/ 11 h 67"/>
                <a:gd name="T22" fmla="*/ 40 w 76"/>
                <a:gd name="T23" fmla="*/ 8 h 67"/>
                <a:gd name="T24" fmla="*/ 41 w 76"/>
                <a:gd name="T25" fmla="*/ 20 h 67"/>
                <a:gd name="T26" fmla="*/ 12 w 76"/>
                <a:gd name="T27" fmla="*/ 34 h 67"/>
                <a:gd name="T28" fmla="*/ 0 w 76"/>
                <a:gd name="T29" fmla="*/ 51 h 67"/>
                <a:gd name="T30" fmla="*/ 0 w 76"/>
                <a:gd name="T31" fmla="*/ 51 h 67"/>
                <a:gd name="T32" fmla="*/ 0 w 76"/>
                <a:gd name="T33" fmla="*/ 51 h 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76"/>
                <a:gd name="T52" fmla="*/ 0 h 67"/>
                <a:gd name="T53" fmla="*/ 76 w 76"/>
                <a:gd name="T54" fmla="*/ 67 h 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76" h="67">
                  <a:moveTo>
                    <a:pt x="0" y="51"/>
                  </a:moveTo>
                  <a:lnTo>
                    <a:pt x="13" y="66"/>
                  </a:lnTo>
                  <a:lnTo>
                    <a:pt x="26" y="54"/>
                  </a:lnTo>
                  <a:lnTo>
                    <a:pt x="33" y="63"/>
                  </a:lnTo>
                  <a:lnTo>
                    <a:pt x="37" y="59"/>
                  </a:lnTo>
                  <a:lnTo>
                    <a:pt x="37" y="45"/>
                  </a:lnTo>
                  <a:lnTo>
                    <a:pt x="48" y="40"/>
                  </a:lnTo>
                  <a:lnTo>
                    <a:pt x="58" y="17"/>
                  </a:lnTo>
                  <a:lnTo>
                    <a:pt x="75" y="11"/>
                  </a:lnTo>
                  <a:lnTo>
                    <a:pt x="55" y="0"/>
                  </a:lnTo>
                  <a:lnTo>
                    <a:pt x="48" y="11"/>
                  </a:lnTo>
                  <a:lnTo>
                    <a:pt x="40" y="8"/>
                  </a:lnTo>
                  <a:lnTo>
                    <a:pt x="41" y="20"/>
                  </a:lnTo>
                  <a:lnTo>
                    <a:pt x="12" y="34"/>
                  </a:lnTo>
                  <a:lnTo>
                    <a:pt x="0" y="51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44" name="Freeform 98"/>
            <p:cNvSpPr>
              <a:spLocks/>
            </p:cNvSpPr>
            <p:nvPr/>
          </p:nvSpPr>
          <p:spPr bwMode="auto">
            <a:xfrm>
              <a:off x="3556" y="3335"/>
              <a:ext cx="50" cy="61"/>
            </a:xfrm>
            <a:custGeom>
              <a:avLst/>
              <a:gdLst>
                <a:gd name="T0" fmla="*/ 0 w 50"/>
                <a:gd name="T1" fmla="*/ 35 h 61"/>
                <a:gd name="T2" fmla="*/ 15 w 50"/>
                <a:gd name="T3" fmla="*/ 35 h 61"/>
                <a:gd name="T4" fmla="*/ 21 w 50"/>
                <a:gd name="T5" fmla="*/ 57 h 61"/>
                <a:gd name="T6" fmla="*/ 27 w 50"/>
                <a:gd name="T7" fmla="*/ 60 h 61"/>
                <a:gd name="T8" fmla="*/ 48 w 50"/>
                <a:gd name="T9" fmla="*/ 18 h 61"/>
                <a:gd name="T10" fmla="*/ 49 w 50"/>
                <a:gd name="T11" fmla="*/ 0 h 61"/>
                <a:gd name="T12" fmla="*/ 28 w 50"/>
                <a:gd name="T13" fmla="*/ 23 h 61"/>
                <a:gd name="T14" fmla="*/ 12 w 50"/>
                <a:gd name="T15" fmla="*/ 15 h 61"/>
                <a:gd name="T16" fmla="*/ 1 w 50"/>
                <a:gd name="T17" fmla="*/ 34 h 61"/>
                <a:gd name="T18" fmla="*/ 1 w 50"/>
                <a:gd name="T19" fmla="*/ 34 h 61"/>
                <a:gd name="T20" fmla="*/ 0 w 50"/>
                <a:gd name="T21" fmla="*/ 35 h 6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"/>
                <a:gd name="T34" fmla="*/ 0 h 61"/>
                <a:gd name="T35" fmla="*/ 50 w 50"/>
                <a:gd name="T36" fmla="*/ 61 h 6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" h="61">
                  <a:moveTo>
                    <a:pt x="0" y="35"/>
                  </a:moveTo>
                  <a:lnTo>
                    <a:pt x="15" y="35"/>
                  </a:lnTo>
                  <a:lnTo>
                    <a:pt x="21" y="57"/>
                  </a:lnTo>
                  <a:lnTo>
                    <a:pt x="27" y="60"/>
                  </a:lnTo>
                  <a:lnTo>
                    <a:pt x="48" y="18"/>
                  </a:lnTo>
                  <a:lnTo>
                    <a:pt x="49" y="0"/>
                  </a:lnTo>
                  <a:lnTo>
                    <a:pt x="28" y="23"/>
                  </a:lnTo>
                  <a:lnTo>
                    <a:pt x="12" y="15"/>
                  </a:lnTo>
                  <a:lnTo>
                    <a:pt x="1" y="34"/>
                  </a:lnTo>
                  <a:lnTo>
                    <a:pt x="0" y="35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45" name="Freeform 99"/>
            <p:cNvSpPr>
              <a:spLocks/>
            </p:cNvSpPr>
            <p:nvPr/>
          </p:nvSpPr>
          <p:spPr bwMode="auto">
            <a:xfrm>
              <a:off x="3604" y="3330"/>
              <a:ext cx="93" cy="52"/>
            </a:xfrm>
            <a:custGeom>
              <a:avLst/>
              <a:gdLst>
                <a:gd name="T0" fmla="*/ 1 w 93"/>
                <a:gd name="T1" fmla="*/ 48 h 52"/>
                <a:gd name="T2" fmla="*/ 12 w 93"/>
                <a:gd name="T3" fmla="*/ 28 h 52"/>
                <a:gd name="T4" fmla="*/ 21 w 93"/>
                <a:gd name="T5" fmla="*/ 23 h 52"/>
                <a:gd name="T6" fmla="*/ 10 w 93"/>
                <a:gd name="T7" fmla="*/ 20 h 52"/>
                <a:gd name="T8" fmla="*/ 18 w 93"/>
                <a:gd name="T9" fmla="*/ 5 h 52"/>
                <a:gd name="T10" fmla="*/ 31 w 93"/>
                <a:gd name="T11" fmla="*/ 0 h 52"/>
                <a:gd name="T12" fmla="*/ 30 w 93"/>
                <a:gd name="T13" fmla="*/ 8 h 52"/>
                <a:gd name="T14" fmla="*/ 48 w 93"/>
                <a:gd name="T15" fmla="*/ 6 h 52"/>
                <a:gd name="T16" fmla="*/ 86 w 93"/>
                <a:gd name="T17" fmla="*/ 2 h 52"/>
                <a:gd name="T18" fmla="*/ 86 w 93"/>
                <a:gd name="T19" fmla="*/ 22 h 52"/>
                <a:gd name="T20" fmla="*/ 92 w 93"/>
                <a:gd name="T21" fmla="*/ 28 h 52"/>
                <a:gd name="T22" fmla="*/ 75 w 93"/>
                <a:gd name="T23" fmla="*/ 40 h 52"/>
                <a:gd name="T24" fmla="*/ 43 w 93"/>
                <a:gd name="T25" fmla="*/ 40 h 52"/>
                <a:gd name="T26" fmla="*/ 29 w 93"/>
                <a:gd name="T27" fmla="*/ 51 h 52"/>
                <a:gd name="T28" fmla="*/ 20 w 93"/>
                <a:gd name="T29" fmla="*/ 45 h 52"/>
                <a:gd name="T30" fmla="*/ 0 w 93"/>
                <a:gd name="T31" fmla="*/ 49 h 52"/>
                <a:gd name="T32" fmla="*/ 0 w 93"/>
                <a:gd name="T33" fmla="*/ 49 h 52"/>
                <a:gd name="T34" fmla="*/ 1 w 93"/>
                <a:gd name="T35" fmla="*/ 48 h 5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3"/>
                <a:gd name="T55" fmla="*/ 0 h 52"/>
                <a:gd name="T56" fmla="*/ 93 w 93"/>
                <a:gd name="T57" fmla="*/ 52 h 5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3" h="52">
                  <a:moveTo>
                    <a:pt x="1" y="48"/>
                  </a:moveTo>
                  <a:lnTo>
                    <a:pt x="12" y="28"/>
                  </a:lnTo>
                  <a:lnTo>
                    <a:pt x="21" y="23"/>
                  </a:lnTo>
                  <a:lnTo>
                    <a:pt x="10" y="20"/>
                  </a:lnTo>
                  <a:lnTo>
                    <a:pt x="18" y="5"/>
                  </a:lnTo>
                  <a:lnTo>
                    <a:pt x="31" y="0"/>
                  </a:lnTo>
                  <a:lnTo>
                    <a:pt x="30" y="8"/>
                  </a:lnTo>
                  <a:lnTo>
                    <a:pt x="48" y="6"/>
                  </a:lnTo>
                  <a:lnTo>
                    <a:pt x="86" y="2"/>
                  </a:lnTo>
                  <a:lnTo>
                    <a:pt x="86" y="22"/>
                  </a:lnTo>
                  <a:lnTo>
                    <a:pt x="92" y="28"/>
                  </a:lnTo>
                  <a:lnTo>
                    <a:pt x="75" y="40"/>
                  </a:lnTo>
                  <a:lnTo>
                    <a:pt x="43" y="40"/>
                  </a:lnTo>
                  <a:lnTo>
                    <a:pt x="29" y="51"/>
                  </a:lnTo>
                  <a:lnTo>
                    <a:pt x="20" y="45"/>
                  </a:lnTo>
                  <a:lnTo>
                    <a:pt x="0" y="49"/>
                  </a:lnTo>
                  <a:lnTo>
                    <a:pt x="1" y="48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46" name="Freeform 100"/>
            <p:cNvSpPr>
              <a:spLocks/>
            </p:cNvSpPr>
            <p:nvPr/>
          </p:nvSpPr>
          <p:spPr bwMode="auto">
            <a:xfrm>
              <a:off x="3730" y="3327"/>
              <a:ext cx="22" cy="24"/>
            </a:xfrm>
            <a:custGeom>
              <a:avLst/>
              <a:gdLst>
                <a:gd name="T0" fmla="*/ 1 w 22"/>
                <a:gd name="T1" fmla="*/ 23 h 24"/>
                <a:gd name="T2" fmla="*/ 11 w 22"/>
                <a:gd name="T3" fmla="*/ 23 h 24"/>
                <a:gd name="T4" fmla="*/ 21 w 22"/>
                <a:gd name="T5" fmla="*/ 3 h 24"/>
                <a:gd name="T6" fmla="*/ 16 w 22"/>
                <a:gd name="T7" fmla="*/ 0 h 24"/>
                <a:gd name="T8" fmla="*/ 0 w 22"/>
                <a:gd name="T9" fmla="*/ 23 h 24"/>
                <a:gd name="T10" fmla="*/ 0 w 22"/>
                <a:gd name="T11" fmla="*/ 23 h 24"/>
                <a:gd name="T12" fmla="*/ 1 w 22"/>
                <a:gd name="T13" fmla="*/ 23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24"/>
                <a:gd name="T23" fmla="*/ 22 w 22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24">
                  <a:moveTo>
                    <a:pt x="1" y="23"/>
                  </a:moveTo>
                  <a:lnTo>
                    <a:pt x="11" y="23"/>
                  </a:lnTo>
                  <a:lnTo>
                    <a:pt x="21" y="3"/>
                  </a:lnTo>
                  <a:lnTo>
                    <a:pt x="16" y="0"/>
                  </a:lnTo>
                  <a:lnTo>
                    <a:pt x="0" y="23"/>
                  </a:lnTo>
                  <a:lnTo>
                    <a:pt x="1" y="23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47" name="Freeform 101"/>
            <p:cNvSpPr>
              <a:spLocks/>
            </p:cNvSpPr>
            <p:nvPr/>
          </p:nvSpPr>
          <p:spPr bwMode="auto">
            <a:xfrm>
              <a:off x="3904" y="3315"/>
              <a:ext cx="14" cy="17"/>
            </a:xfrm>
            <a:custGeom>
              <a:avLst/>
              <a:gdLst>
                <a:gd name="T0" fmla="*/ 0 w 14"/>
                <a:gd name="T1" fmla="*/ 3 h 17"/>
                <a:gd name="T2" fmla="*/ 9 w 14"/>
                <a:gd name="T3" fmla="*/ 0 h 17"/>
                <a:gd name="T4" fmla="*/ 13 w 14"/>
                <a:gd name="T5" fmla="*/ 9 h 17"/>
                <a:gd name="T6" fmla="*/ 4 w 14"/>
                <a:gd name="T7" fmla="*/ 16 h 17"/>
                <a:gd name="T8" fmla="*/ 0 w 14"/>
                <a:gd name="T9" fmla="*/ 3 h 17"/>
                <a:gd name="T10" fmla="*/ 0 w 14"/>
                <a:gd name="T11" fmla="*/ 3 h 17"/>
                <a:gd name="T12" fmla="*/ 0 w 14"/>
                <a:gd name="T13" fmla="*/ 3 h 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17"/>
                <a:gd name="T23" fmla="*/ 14 w 14"/>
                <a:gd name="T24" fmla="*/ 17 h 1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17">
                  <a:moveTo>
                    <a:pt x="0" y="3"/>
                  </a:moveTo>
                  <a:lnTo>
                    <a:pt x="9" y="0"/>
                  </a:lnTo>
                  <a:lnTo>
                    <a:pt x="13" y="9"/>
                  </a:lnTo>
                  <a:lnTo>
                    <a:pt x="4" y="16"/>
                  </a:lnTo>
                  <a:lnTo>
                    <a:pt x="0" y="3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48" name="Freeform 102"/>
            <p:cNvSpPr>
              <a:spLocks/>
            </p:cNvSpPr>
            <p:nvPr/>
          </p:nvSpPr>
          <p:spPr bwMode="auto">
            <a:xfrm>
              <a:off x="3503" y="3357"/>
              <a:ext cx="426" cy="295"/>
            </a:xfrm>
            <a:custGeom>
              <a:avLst/>
              <a:gdLst>
                <a:gd name="T0" fmla="*/ 116 w 426"/>
                <a:gd name="T1" fmla="*/ 121 h 295"/>
                <a:gd name="T2" fmla="*/ 69 w 426"/>
                <a:gd name="T3" fmla="*/ 143 h 295"/>
                <a:gd name="T4" fmla="*/ 26 w 426"/>
                <a:gd name="T5" fmla="*/ 178 h 295"/>
                <a:gd name="T6" fmla="*/ 26 w 426"/>
                <a:gd name="T7" fmla="*/ 213 h 295"/>
                <a:gd name="T8" fmla="*/ 17 w 426"/>
                <a:gd name="T9" fmla="*/ 231 h 295"/>
                <a:gd name="T10" fmla="*/ 35 w 426"/>
                <a:gd name="T11" fmla="*/ 238 h 295"/>
                <a:gd name="T12" fmla="*/ 19 w 426"/>
                <a:gd name="T13" fmla="*/ 255 h 295"/>
                <a:gd name="T14" fmla="*/ 3 w 426"/>
                <a:gd name="T15" fmla="*/ 265 h 295"/>
                <a:gd name="T16" fmla="*/ 0 w 426"/>
                <a:gd name="T17" fmla="*/ 287 h 295"/>
                <a:gd name="T18" fmla="*/ 44 w 426"/>
                <a:gd name="T19" fmla="*/ 294 h 295"/>
                <a:gd name="T20" fmla="*/ 56 w 426"/>
                <a:gd name="T21" fmla="*/ 281 h 295"/>
                <a:gd name="T22" fmla="*/ 68 w 426"/>
                <a:gd name="T23" fmla="*/ 282 h 295"/>
                <a:gd name="T24" fmla="*/ 75 w 426"/>
                <a:gd name="T25" fmla="*/ 267 h 295"/>
                <a:gd name="T26" fmla="*/ 86 w 426"/>
                <a:gd name="T27" fmla="*/ 262 h 295"/>
                <a:gd name="T28" fmla="*/ 97 w 426"/>
                <a:gd name="T29" fmla="*/ 268 h 295"/>
                <a:gd name="T30" fmla="*/ 111 w 426"/>
                <a:gd name="T31" fmla="*/ 260 h 295"/>
                <a:gd name="T32" fmla="*/ 122 w 426"/>
                <a:gd name="T33" fmla="*/ 238 h 295"/>
                <a:gd name="T34" fmla="*/ 142 w 426"/>
                <a:gd name="T35" fmla="*/ 234 h 295"/>
                <a:gd name="T36" fmla="*/ 181 w 426"/>
                <a:gd name="T37" fmla="*/ 169 h 295"/>
                <a:gd name="T38" fmla="*/ 181 w 426"/>
                <a:gd name="T39" fmla="*/ 169 h 295"/>
                <a:gd name="T40" fmla="*/ 198 w 426"/>
                <a:gd name="T41" fmla="*/ 154 h 295"/>
                <a:gd name="T42" fmla="*/ 228 w 426"/>
                <a:gd name="T43" fmla="*/ 133 h 295"/>
                <a:gd name="T44" fmla="*/ 279 w 426"/>
                <a:gd name="T45" fmla="*/ 117 h 295"/>
                <a:gd name="T46" fmla="*/ 303 w 426"/>
                <a:gd name="T47" fmla="*/ 94 h 295"/>
                <a:gd name="T48" fmla="*/ 333 w 426"/>
                <a:gd name="T49" fmla="*/ 96 h 295"/>
                <a:gd name="T50" fmla="*/ 353 w 426"/>
                <a:gd name="T51" fmla="*/ 64 h 295"/>
                <a:gd name="T52" fmla="*/ 373 w 426"/>
                <a:gd name="T53" fmla="*/ 63 h 295"/>
                <a:gd name="T54" fmla="*/ 392 w 426"/>
                <a:gd name="T55" fmla="*/ 51 h 295"/>
                <a:gd name="T56" fmla="*/ 425 w 426"/>
                <a:gd name="T57" fmla="*/ 9 h 295"/>
                <a:gd name="T58" fmla="*/ 394 w 426"/>
                <a:gd name="T59" fmla="*/ 0 h 295"/>
                <a:gd name="T60" fmla="*/ 344 w 426"/>
                <a:gd name="T61" fmla="*/ 19 h 295"/>
                <a:gd name="T62" fmla="*/ 323 w 426"/>
                <a:gd name="T63" fmla="*/ 13 h 295"/>
                <a:gd name="T64" fmla="*/ 288 w 426"/>
                <a:gd name="T65" fmla="*/ 29 h 295"/>
                <a:gd name="T66" fmla="*/ 273 w 426"/>
                <a:gd name="T67" fmla="*/ 22 h 295"/>
                <a:gd name="T68" fmla="*/ 248 w 426"/>
                <a:gd name="T69" fmla="*/ 27 h 295"/>
                <a:gd name="T70" fmla="*/ 193 w 426"/>
                <a:gd name="T71" fmla="*/ 41 h 295"/>
                <a:gd name="T72" fmla="*/ 184 w 426"/>
                <a:gd name="T73" fmla="*/ 75 h 295"/>
                <a:gd name="T74" fmla="*/ 173 w 426"/>
                <a:gd name="T75" fmla="*/ 79 h 295"/>
                <a:gd name="T76" fmla="*/ 169 w 426"/>
                <a:gd name="T77" fmla="*/ 92 h 295"/>
                <a:gd name="T78" fmla="*/ 147 w 426"/>
                <a:gd name="T79" fmla="*/ 102 h 295"/>
                <a:gd name="T80" fmla="*/ 125 w 426"/>
                <a:gd name="T81" fmla="*/ 121 h 295"/>
                <a:gd name="T82" fmla="*/ 116 w 426"/>
                <a:gd name="T83" fmla="*/ 121 h 29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26"/>
                <a:gd name="T127" fmla="*/ 0 h 295"/>
                <a:gd name="T128" fmla="*/ 426 w 426"/>
                <a:gd name="T129" fmla="*/ 295 h 29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26" h="295">
                  <a:moveTo>
                    <a:pt x="116" y="121"/>
                  </a:moveTo>
                  <a:lnTo>
                    <a:pt x="69" y="143"/>
                  </a:lnTo>
                  <a:lnTo>
                    <a:pt x="26" y="178"/>
                  </a:lnTo>
                  <a:lnTo>
                    <a:pt x="26" y="213"/>
                  </a:lnTo>
                  <a:lnTo>
                    <a:pt x="17" y="231"/>
                  </a:lnTo>
                  <a:lnTo>
                    <a:pt x="35" y="238"/>
                  </a:lnTo>
                  <a:lnTo>
                    <a:pt x="19" y="255"/>
                  </a:lnTo>
                  <a:lnTo>
                    <a:pt x="3" y="265"/>
                  </a:lnTo>
                  <a:lnTo>
                    <a:pt x="0" y="287"/>
                  </a:lnTo>
                  <a:lnTo>
                    <a:pt x="44" y="294"/>
                  </a:lnTo>
                  <a:lnTo>
                    <a:pt x="56" y="281"/>
                  </a:lnTo>
                  <a:lnTo>
                    <a:pt x="68" y="282"/>
                  </a:lnTo>
                  <a:lnTo>
                    <a:pt x="75" y="267"/>
                  </a:lnTo>
                  <a:lnTo>
                    <a:pt x="86" y="262"/>
                  </a:lnTo>
                  <a:lnTo>
                    <a:pt x="97" y="268"/>
                  </a:lnTo>
                  <a:lnTo>
                    <a:pt x="111" y="260"/>
                  </a:lnTo>
                  <a:lnTo>
                    <a:pt x="122" y="238"/>
                  </a:lnTo>
                  <a:lnTo>
                    <a:pt x="142" y="234"/>
                  </a:lnTo>
                  <a:lnTo>
                    <a:pt x="181" y="169"/>
                  </a:lnTo>
                  <a:lnTo>
                    <a:pt x="198" y="154"/>
                  </a:lnTo>
                  <a:lnTo>
                    <a:pt x="228" y="133"/>
                  </a:lnTo>
                  <a:lnTo>
                    <a:pt x="279" y="117"/>
                  </a:lnTo>
                  <a:lnTo>
                    <a:pt x="303" y="94"/>
                  </a:lnTo>
                  <a:lnTo>
                    <a:pt x="333" y="96"/>
                  </a:lnTo>
                  <a:lnTo>
                    <a:pt x="353" y="64"/>
                  </a:lnTo>
                  <a:lnTo>
                    <a:pt x="373" y="63"/>
                  </a:lnTo>
                  <a:lnTo>
                    <a:pt x="392" y="51"/>
                  </a:lnTo>
                  <a:lnTo>
                    <a:pt x="425" y="9"/>
                  </a:lnTo>
                  <a:lnTo>
                    <a:pt x="394" y="0"/>
                  </a:lnTo>
                  <a:lnTo>
                    <a:pt x="344" y="19"/>
                  </a:lnTo>
                  <a:lnTo>
                    <a:pt x="323" y="13"/>
                  </a:lnTo>
                  <a:lnTo>
                    <a:pt x="288" y="29"/>
                  </a:lnTo>
                  <a:lnTo>
                    <a:pt x="273" y="22"/>
                  </a:lnTo>
                  <a:lnTo>
                    <a:pt x="248" y="27"/>
                  </a:lnTo>
                  <a:lnTo>
                    <a:pt x="193" y="41"/>
                  </a:lnTo>
                  <a:lnTo>
                    <a:pt x="184" y="75"/>
                  </a:lnTo>
                  <a:lnTo>
                    <a:pt x="173" y="79"/>
                  </a:lnTo>
                  <a:lnTo>
                    <a:pt x="169" y="92"/>
                  </a:lnTo>
                  <a:lnTo>
                    <a:pt x="147" y="102"/>
                  </a:lnTo>
                  <a:lnTo>
                    <a:pt x="125" y="121"/>
                  </a:lnTo>
                  <a:lnTo>
                    <a:pt x="116" y="121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49" name="Freeform 103"/>
            <p:cNvSpPr>
              <a:spLocks/>
            </p:cNvSpPr>
            <p:nvPr/>
          </p:nvSpPr>
          <p:spPr bwMode="auto">
            <a:xfrm>
              <a:off x="3486" y="3609"/>
              <a:ext cx="24" cy="35"/>
            </a:xfrm>
            <a:custGeom>
              <a:avLst/>
              <a:gdLst>
                <a:gd name="T0" fmla="*/ 10 w 24"/>
                <a:gd name="T1" fmla="*/ 0 h 35"/>
                <a:gd name="T2" fmla="*/ 23 w 24"/>
                <a:gd name="T3" fmla="*/ 3 h 35"/>
                <a:gd name="T4" fmla="*/ 5 w 24"/>
                <a:gd name="T5" fmla="*/ 34 h 35"/>
                <a:gd name="T6" fmla="*/ 0 w 24"/>
                <a:gd name="T7" fmla="*/ 21 h 35"/>
                <a:gd name="T8" fmla="*/ 12 w 24"/>
                <a:gd name="T9" fmla="*/ 2 h 35"/>
                <a:gd name="T10" fmla="*/ 11 w 24"/>
                <a:gd name="T11" fmla="*/ 2 h 35"/>
                <a:gd name="T12" fmla="*/ 10 w 24"/>
                <a:gd name="T13" fmla="*/ 0 h 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35"/>
                <a:gd name="T23" fmla="*/ 24 w 24"/>
                <a:gd name="T24" fmla="*/ 35 h 3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35">
                  <a:moveTo>
                    <a:pt x="10" y="0"/>
                  </a:moveTo>
                  <a:lnTo>
                    <a:pt x="23" y="3"/>
                  </a:lnTo>
                  <a:lnTo>
                    <a:pt x="5" y="34"/>
                  </a:lnTo>
                  <a:lnTo>
                    <a:pt x="0" y="21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10" y="0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50" name="Freeform 104"/>
            <p:cNvSpPr>
              <a:spLocks/>
            </p:cNvSpPr>
            <p:nvPr/>
          </p:nvSpPr>
          <p:spPr bwMode="auto">
            <a:xfrm>
              <a:off x="3440" y="3653"/>
              <a:ext cx="70" cy="71"/>
            </a:xfrm>
            <a:custGeom>
              <a:avLst/>
              <a:gdLst>
                <a:gd name="T0" fmla="*/ 3 w 70"/>
                <a:gd name="T1" fmla="*/ 43 h 71"/>
                <a:gd name="T2" fmla="*/ 16 w 70"/>
                <a:gd name="T3" fmla="*/ 43 h 71"/>
                <a:gd name="T4" fmla="*/ 38 w 70"/>
                <a:gd name="T5" fmla="*/ 31 h 71"/>
                <a:gd name="T6" fmla="*/ 65 w 70"/>
                <a:gd name="T7" fmla="*/ 0 h 71"/>
                <a:gd name="T8" fmla="*/ 69 w 70"/>
                <a:gd name="T9" fmla="*/ 5 h 71"/>
                <a:gd name="T10" fmla="*/ 57 w 70"/>
                <a:gd name="T11" fmla="*/ 19 h 71"/>
                <a:gd name="T12" fmla="*/ 64 w 70"/>
                <a:gd name="T13" fmla="*/ 25 h 71"/>
                <a:gd name="T14" fmla="*/ 64 w 70"/>
                <a:gd name="T15" fmla="*/ 38 h 71"/>
                <a:gd name="T16" fmla="*/ 47 w 70"/>
                <a:gd name="T17" fmla="*/ 38 h 71"/>
                <a:gd name="T18" fmla="*/ 40 w 70"/>
                <a:gd name="T19" fmla="*/ 59 h 71"/>
                <a:gd name="T20" fmla="*/ 31 w 70"/>
                <a:gd name="T21" fmla="*/ 55 h 71"/>
                <a:gd name="T22" fmla="*/ 16 w 70"/>
                <a:gd name="T23" fmla="*/ 64 h 71"/>
                <a:gd name="T24" fmla="*/ 0 w 70"/>
                <a:gd name="T25" fmla="*/ 70 h 71"/>
                <a:gd name="T26" fmla="*/ 4 w 70"/>
                <a:gd name="T27" fmla="*/ 43 h 71"/>
                <a:gd name="T28" fmla="*/ 4 w 70"/>
                <a:gd name="T29" fmla="*/ 43 h 71"/>
                <a:gd name="T30" fmla="*/ 3 w 70"/>
                <a:gd name="T31" fmla="*/ 43 h 7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70"/>
                <a:gd name="T49" fmla="*/ 0 h 71"/>
                <a:gd name="T50" fmla="*/ 70 w 70"/>
                <a:gd name="T51" fmla="*/ 71 h 7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70" h="71">
                  <a:moveTo>
                    <a:pt x="3" y="43"/>
                  </a:moveTo>
                  <a:lnTo>
                    <a:pt x="16" y="43"/>
                  </a:lnTo>
                  <a:lnTo>
                    <a:pt x="38" y="31"/>
                  </a:lnTo>
                  <a:lnTo>
                    <a:pt x="65" y="0"/>
                  </a:lnTo>
                  <a:lnTo>
                    <a:pt x="69" y="5"/>
                  </a:lnTo>
                  <a:lnTo>
                    <a:pt x="57" y="19"/>
                  </a:lnTo>
                  <a:lnTo>
                    <a:pt x="64" y="25"/>
                  </a:lnTo>
                  <a:lnTo>
                    <a:pt x="64" y="38"/>
                  </a:lnTo>
                  <a:lnTo>
                    <a:pt x="47" y="38"/>
                  </a:lnTo>
                  <a:lnTo>
                    <a:pt x="40" y="59"/>
                  </a:lnTo>
                  <a:lnTo>
                    <a:pt x="31" y="55"/>
                  </a:lnTo>
                  <a:lnTo>
                    <a:pt x="16" y="64"/>
                  </a:lnTo>
                  <a:lnTo>
                    <a:pt x="0" y="70"/>
                  </a:lnTo>
                  <a:lnTo>
                    <a:pt x="4" y="43"/>
                  </a:lnTo>
                  <a:lnTo>
                    <a:pt x="3" y="43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51" name="Freeform 105"/>
            <p:cNvSpPr>
              <a:spLocks/>
            </p:cNvSpPr>
            <p:nvPr/>
          </p:nvSpPr>
          <p:spPr bwMode="auto">
            <a:xfrm>
              <a:off x="4094" y="3335"/>
              <a:ext cx="24" cy="16"/>
            </a:xfrm>
            <a:custGeom>
              <a:avLst/>
              <a:gdLst>
                <a:gd name="T0" fmla="*/ 0 w 24"/>
                <a:gd name="T1" fmla="*/ 1 h 16"/>
                <a:gd name="T2" fmla="*/ 15 w 24"/>
                <a:gd name="T3" fmla="*/ 1 h 16"/>
                <a:gd name="T4" fmla="*/ 23 w 24"/>
                <a:gd name="T5" fmla="*/ 15 h 16"/>
                <a:gd name="T6" fmla="*/ 4 w 24"/>
                <a:gd name="T7" fmla="*/ 11 h 16"/>
                <a:gd name="T8" fmla="*/ 0 w 24"/>
                <a:gd name="T9" fmla="*/ 0 h 16"/>
                <a:gd name="T10" fmla="*/ 0 w 24"/>
                <a:gd name="T11" fmla="*/ 0 h 16"/>
                <a:gd name="T12" fmla="*/ 0 w 24"/>
                <a:gd name="T13" fmla="*/ 1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4"/>
                <a:gd name="T22" fmla="*/ 0 h 16"/>
                <a:gd name="T23" fmla="*/ 24 w 24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4" h="16">
                  <a:moveTo>
                    <a:pt x="0" y="1"/>
                  </a:moveTo>
                  <a:lnTo>
                    <a:pt x="15" y="1"/>
                  </a:lnTo>
                  <a:lnTo>
                    <a:pt x="23" y="15"/>
                  </a:lnTo>
                  <a:lnTo>
                    <a:pt x="4" y="11"/>
                  </a:lnTo>
                  <a:lnTo>
                    <a:pt x="0" y="0"/>
                  </a:lnTo>
                  <a:lnTo>
                    <a:pt x="0" y="1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52" name="Freeform 106"/>
            <p:cNvSpPr>
              <a:spLocks/>
            </p:cNvSpPr>
            <p:nvPr/>
          </p:nvSpPr>
          <p:spPr bwMode="auto">
            <a:xfrm>
              <a:off x="4162" y="3278"/>
              <a:ext cx="45" cy="36"/>
            </a:xfrm>
            <a:custGeom>
              <a:avLst/>
              <a:gdLst>
                <a:gd name="T0" fmla="*/ 0 w 45"/>
                <a:gd name="T1" fmla="*/ 12 h 36"/>
                <a:gd name="T2" fmla="*/ 7 w 45"/>
                <a:gd name="T3" fmla="*/ 23 h 36"/>
                <a:gd name="T4" fmla="*/ 18 w 45"/>
                <a:gd name="T5" fmla="*/ 0 h 36"/>
                <a:gd name="T6" fmla="*/ 31 w 45"/>
                <a:gd name="T7" fmla="*/ 0 h 36"/>
                <a:gd name="T8" fmla="*/ 44 w 45"/>
                <a:gd name="T9" fmla="*/ 9 h 36"/>
                <a:gd name="T10" fmla="*/ 42 w 45"/>
                <a:gd name="T11" fmla="*/ 12 h 36"/>
                <a:gd name="T12" fmla="*/ 44 w 45"/>
                <a:gd name="T13" fmla="*/ 16 h 36"/>
                <a:gd name="T14" fmla="*/ 41 w 45"/>
                <a:gd name="T15" fmla="*/ 24 h 36"/>
                <a:gd name="T16" fmla="*/ 38 w 45"/>
                <a:gd name="T17" fmla="*/ 28 h 36"/>
                <a:gd name="T18" fmla="*/ 36 w 45"/>
                <a:gd name="T19" fmla="*/ 35 h 36"/>
                <a:gd name="T20" fmla="*/ 22 w 45"/>
                <a:gd name="T21" fmla="*/ 35 h 36"/>
                <a:gd name="T22" fmla="*/ 7 w 45"/>
                <a:gd name="T23" fmla="*/ 9 h 36"/>
                <a:gd name="T24" fmla="*/ 0 w 45"/>
                <a:gd name="T25" fmla="*/ 12 h 36"/>
                <a:gd name="T26" fmla="*/ 0 w 45"/>
                <a:gd name="T27" fmla="*/ 12 h 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5"/>
                <a:gd name="T43" fmla="*/ 0 h 36"/>
                <a:gd name="T44" fmla="*/ 45 w 45"/>
                <a:gd name="T45" fmla="*/ 36 h 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5" h="36">
                  <a:moveTo>
                    <a:pt x="0" y="12"/>
                  </a:moveTo>
                  <a:lnTo>
                    <a:pt x="7" y="23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4" y="9"/>
                  </a:lnTo>
                  <a:lnTo>
                    <a:pt x="42" y="12"/>
                  </a:lnTo>
                  <a:lnTo>
                    <a:pt x="44" y="16"/>
                  </a:lnTo>
                  <a:lnTo>
                    <a:pt x="41" y="24"/>
                  </a:lnTo>
                  <a:lnTo>
                    <a:pt x="38" y="28"/>
                  </a:lnTo>
                  <a:lnTo>
                    <a:pt x="36" y="35"/>
                  </a:lnTo>
                  <a:lnTo>
                    <a:pt x="22" y="35"/>
                  </a:lnTo>
                  <a:lnTo>
                    <a:pt x="7" y="9"/>
                  </a:lnTo>
                  <a:lnTo>
                    <a:pt x="0" y="12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53" name="Freeform 107"/>
            <p:cNvSpPr>
              <a:spLocks/>
            </p:cNvSpPr>
            <p:nvPr/>
          </p:nvSpPr>
          <p:spPr bwMode="auto">
            <a:xfrm>
              <a:off x="4202" y="3318"/>
              <a:ext cx="11" cy="21"/>
            </a:xfrm>
            <a:custGeom>
              <a:avLst/>
              <a:gdLst>
                <a:gd name="T0" fmla="*/ 0 w 11"/>
                <a:gd name="T1" fmla="*/ 6 h 21"/>
                <a:gd name="T2" fmla="*/ 10 w 11"/>
                <a:gd name="T3" fmla="*/ 0 h 21"/>
                <a:gd name="T4" fmla="*/ 8 w 11"/>
                <a:gd name="T5" fmla="*/ 15 h 21"/>
                <a:gd name="T6" fmla="*/ 0 w 11"/>
                <a:gd name="T7" fmla="*/ 20 h 21"/>
                <a:gd name="T8" fmla="*/ 0 w 11"/>
                <a:gd name="T9" fmla="*/ 6 h 21"/>
                <a:gd name="T10" fmla="*/ 0 w 11"/>
                <a:gd name="T11" fmla="*/ 7 h 21"/>
                <a:gd name="T12" fmla="*/ 0 w 11"/>
                <a:gd name="T13" fmla="*/ 6 h 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21"/>
                <a:gd name="T23" fmla="*/ 11 w 11"/>
                <a:gd name="T24" fmla="*/ 21 h 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21">
                  <a:moveTo>
                    <a:pt x="0" y="6"/>
                  </a:moveTo>
                  <a:lnTo>
                    <a:pt x="10" y="0"/>
                  </a:lnTo>
                  <a:lnTo>
                    <a:pt x="8" y="15"/>
                  </a:lnTo>
                  <a:lnTo>
                    <a:pt x="0" y="20"/>
                  </a:lnTo>
                  <a:lnTo>
                    <a:pt x="0" y="6"/>
                  </a:lnTo>
                  <a:lnTo>
                    <a:pt x="0" y="7"/>
                  </a:lnTo>
                  <a:lnTo>
                    <a:pt x="0" y="6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54" name="Freeform 108"/>
            <p:cNvSpPr>
              <a:spLocks/>
            </p:cNvSpPr>
            <p:nvPr/>
          </p:nvSpPr>
          <p:spPr bwMode="auto">
            <a:xfrm>
              <a:off x="4297" y="3323"/>
              <a:ext cx="46" cy="38"/>
            </a:xfrm>
            <a:custGeom>
              <a:avLst/>
              <a:gdLst>
                <a:gd name="T0" fmla="*/ 0 w 46"/>
                <a:gd name="T1" fmla="*/ 31 h 38"/>
                <a:gd name="T2" fmla="*/ 7 w 46"/>
                <a:gd name="T3" fmla="*/ 37 h 38"/>
                <a:gd name="T4" fmla="*/ 21 w 46"/>
                <a:gd name="T5" fmla="*/ 22 h 38"/>
                <a:gd name="T6" fmla="*/ 45 w 46"/>
                <a:gd name="T7" fmla="*/ 9 h 38"/>
                <a:gd name="T8" fmla="*/ 30 w 46"/>
                <a:gd name="T9" fmla="*/ 0 h 38"/>
                <a:gd name="T10" fmla="*/ 19 w 46"/>
                <a:gd name="T11" fmla="*/ 6 h 38"/>
                <a:gd name="T12" fmla="*/ 0 w 46"/>
                <a:gd name="T13" fmla="*/ 32 h 38"/>
                <a:gd name="T14" fmla="*/ 0 w 46"/>
                <a:gd name="T15" fmla="*/ 32 h 38"/>
                <a:gd name="T16" fmla="*/ 0 w 46"/>
                <a:gd name="T17" fmla="*/ 31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6"/>
                <a:gd name="T28" fmla="*/ 0 h 38"/>
                <a:gd name="T29" fmla="*/ 46 w 46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6" h="38">
                  <a:moveTo>
                    <a:pt x="0" y="31"/>
                  </a:moveTo>
                  <a:lnTo>
                    <a:pt x="7" y="37"/>
                  </a:lnTo>
                  <a:lnTo>
                    <a:pt x="21" y="22"/>
                  </a:lnTo>
                  <a:lnTo>
                    <a:pt x="45" y="9"/>
                  </a:lnTo>
                  <a:lnTo>
                    <a:pt x="30" y="0"/>
                  </a:lnTo>
                  <a:lnTo>
                    <a:pt x="19" y="6"/>
                  </a:lnTo>
                  <a:lnTo>
                    <a:pt x="0" y="32"/>
                  </a:lnTo>
                  <a:lnTo>
                    <a:pt x="0" y="31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55" name="Freeform 109"/>
            <p:cNvSpPr>
              <a:spLocks/>
            </p:cNvSpPr>
            <p:nvPr/>
          </p:nvSpPr>
          <p:spPr bwMode="auto">
            <a:xfrm>
              <a:off x="4382" y="3117"/>
              <a:ext cx="16" cy="27"/>
            </a:xfrm>
            <a:custGeom>
              <a:avLst/>
              <a:gdLst>
                <a:gd name="T0" fmla="*/ 0 w 16"/>
                <a:gd name="T1" fmla="*/ 14 h 27"/>
                <a:gd name="T2" fmla="*/ 1 w 16"/>
                <a:gd name="T3" fmla="*/ 26 h 27"/>
                <a:gd name="T4" fmla="*/ 15 w 16"/>
                <a:gd name="T5" fmla="*/ 12 h 27"/>
                <a:gd name="T6" fmla="*/ 13 w 16"/>
                <a:gd name="T7" fmla="*/ 0 h 27"/>
                <a:gd name="T8" fmla="*/ 0 w 16"/>
                <a:gd name="T9" fmla="*/ 14 h 27"/>
                <a:gd name="T10" fmla="*/ 0 w 16"/>
                <a:gd name="T11" fmla="*/ 14 h 27"/>
                <a:gd name="T12" fmla="*/ 0 w 16"/>
                <a:gd name="T13" fmla="*/ 14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7"/>
                <a:gd name="T23" fmla="*/ 16 w 16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7">
                  <a:moveTo>
                    <a:pt x="0" y="14"/>
                  </a:moveTo>
                  <a:lnTo>
                    <a:pt x="1" y="26"/>
                  </a:lnTo>
                  <a:lnTo>
                    <a:pt x="15" y="12"/>
                  </a:lnTo>
                  <a:lnTo>
                    <a:pt x="13" y="0"/>
                  </a:lnTo>
                  <a:lnTo>
                    <a:pt x="0" y="14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56" name="Freeform 110"/>
            <p:cNvSpPr>
              <a:spLocks/>
            </p:cNvSpPr>
            <p:nvPr/>
          </p:nvSpPr>
          <p:spPr bwMode="auto">
            <a:xfrm>
              <a:off x="4264" y="2307"/>
              <a:ext cx="63" cy="27"/>
            </a:xfrm>
            <a:custGeom>
              <a:avLst/>
              <a:gdLst>
                <a:gd name="T0" fmla="*/ 2 w 63"/>
                <a:gd name="T1" fmla="*/ 6 h 27"/>
                <a:gd name="T2" fmla="*/ 12 w 63"/>
                <a:gd name="T3" fmla="*/ 3 h 27"/>
                <a:gd name="T4" fmla="*/ 16 w 63"/>
                <a:gd name="T5" fmla="*/ 15 h 27"/>
                <a:gd name="T6" fmla="*/ 40 w 63"/>
                <a:gd name="T7" fmla="*/ 6 h 27"/>
                <a:gd name="T8" fmla="*/ 45 w 63"/>
                <a:gd name="T9" fmla="*/ 0 h 27"/>
                <a:gd name="T10" fmla="*/ 62 w 63"/>
                <a:gd name="T11" fmla="*/ 5 h 27"/>
                <a:gd name="T12" fmla="*/ 39 w 63"/>
                <a:gd name="T13" fmla="*/ 24 h 27"/>
                <a:gd name="T14" fmla="*/ 14 w 63"/>
                <a:gd name="T15" fmla="*/ 26 h 27"/>
                <a:gd name="T16" fmla="*/ 0 w 63"/>
                <a:gd name="T17" fmla="*/ 19 h 27"/>
                <a:gd name="T18" fmla="*/ 4 w 63"/>
                <a:gd name="T19" fmla="*/ 5 h 27"/>
                <a:gd name="T20" fmla="*/ 3 w 63"/>
                <a:gd name="T21" fmla="*/ 5 h 27"/>
                <a:gd name="T22" fmla="*/ 2 w 63"/>
                <a:gd name="T23" fmla="*/ 6 h 2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3"/>
                <a:gd name="T37" fmla="*/ 0 h 27"/>
                <a:gd name="T38" fmla="*/ 63 w 63"/>
                <a:gd name="T39" fmla="*/ 27 h 2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3" h="27">
                  <a:moveTo>
                    <a:pt x="2" y="6"/>
                  </a:moveTo>
                  <a:lnTo>
                    <a:pt x="12" y="3"/>
                  </a:lnTo>
                  <a:lnTo>
                    <a:pt x="16" y="15"/>
                  </a:lnTo>
                  <a:lnTo>
                    <a:pt x="40" y="6"/>
                  </a:lnTo>
                  <a:lnTo>
                    <a:pt x="45" y="0"/>
                  </a:lnTo>
                  <a:lnTo>
                    <a:pt x="62" y="5"/>
                  </a:lnTo>
                  <a:lnTo>
                    <a:pt x="39" y="24"/>
                  </a:lnTo>
                  <a:lnTo>
                    <a:pt x="14" y="26"/>
                  </a:lnTo>
                  <a:lnTo>
                    <a:pt x="0" y="19"/>
                  </a:lnTo>
                  <a:lnTo>
                    <a:pt x="4" y="5"/>
                  </a:lnTo>
                  <a:lnTo>
                    <a:pt x="3" y="5"/>
                  </a:lnTo>
                  <a:lnTo>
                    <a:pt x="2" y="6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57" name="Freeform 111"/>
            <p:cNvSpPr>
              <a:spLocks/>
            </p:cNvSpPr>
            <p:nvPr/>
          </p:nvSpPr>
          <p:spPr bwMode="auto">
            <a:xfrm>
              <a:off x="4292" y="2336"/>
              <a:ext cx="56" cy="54"/>
            </a:xfrm>
            <a:custGeom>
              <a:avLst/>
              <a:gdLst>
                <a:gd name="T0" fmla="*/ 0 w 56"/>
                <a:gd name="T1" fmla="*/ 6 h 54"/>
                <a:gd name="T2" fmla="*/ 55 w 56"/>
                <a:gd name="T3" fmla="*/ 0 h 54"/>
                <a:gd name="T4" fmla="*/ 47 w 56"/>
                <a:gd name="T5" fmla="*/ 9 h 54"/>
                <a:gd name="T6" fmla="*/ 46 w 56"/>
                <a:gd name="T7" fmla="*/ 31 h 54"/>
                <a:gd name="T8" fmla="*/ 40 w 56"/>
                <a:gd name="T9" fmla="*/ 49 h 54"/>
                <a:gd name="T10" fmla="*/ 20 w 56"/>
                <a:gd name="T11" fmla="*/ 53 h 54"/>
                <a:gd name="T12" fmla="*/ 8 w 56"/>
                <a:gd name="T13" fmla="*/ 38 h 54"/>
                <a:gd name="T14" fmla="*/ 2 w 56"/>
                <a:gd name="T15" fmla="*/ 6 h 54"/>
                <a:gd name="T16" fmla="*/ 2 w 56"/>
                <a:gd name="T17" fmla="*/ 6 h 54"/>
                <a:gd name="T18" fmla="*/ 0 w 56"/>
                <a:gd name="T19" fmla="*/ 6 h 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54"/>
                <a:gd name="T32" fmla="*/ 56 w 56"/>
                <a:gd name="T33" fmla="*/ 54 h 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54">
                  <a:moveTo>
                    <a:pt x="0" y="6"/>
                  </a:moveTo>
                  <a:lnTo>
                    <a:pt x="55" y="0"/>
                  </a:lnTo>
                  <a:lnTo>
                    <a:pt x="47" y="9"/>
                  </a:lnTo>
                  <a:lnTo>
                    <a:pt x="46" y="31"/>
                  </a:lnTo>
                  <a:lnTo>
                    <a:pt x="40" y="49"/>
                  </a:lnTo>
                  <a:lnTo>
                    <a:pt x="20" y="53"/>
                  </a:lnTo>
                  <a:lnTo>
                    <a:pt x="8" y="38"/>
                  </a:lnTo>
                  <a:lnTo>
                    <a:pt x="2" y="6"/>
                  </a:lnTo>
                  <a:lnTo>
                    <a:pt x="0" y="6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58" name="Freeform 112"/>
            <p:cNvSpPr>
              <a:spLocks/>
            </p:cNvSpPr>
            <p:nvPr/>
          </p:nvSpPr>
          <p:spPr bwMode="auto">
            <a:xfrm>
              <a:off x="4804" y="2289"/>
              <a:ext cx="109" cy="82"/>
            </a:xfrm>
            <a:custGeom>
              <a:avLst/>
              <a:gdLst>
                <a:gd name="T0" fmla="*/ 1 w 109"/>
                <a:gd name="T1" fmla="*/ 1 h 82"/>
                <a:gd name="T2" fmla="*/ 11 w 109"/>
                <a:gd name="T3" fmla="*/ 28 h 82"/>
                <a:gd name="T4" fmla="*/ 31 w 109"/>
                <a:gd name="T5" fmla="*/ 36 h 82"/>
                <a:gd name="T6" fmla="*/ 35 w 109"/>
                <a:gd name="T7" fmla="*/ 21 h 82"/>
                <a:gd name="T8" fmla="*/ 48 w 109"/>
                <a:gd name="T9" fmla="*/ 49 h 82"/>
                <a:gd name="T10" fmla="*/ 51 w 109"/>
                <a:gd name="T11" fmla="*/ 71 h 82"/>
                <a:gd name="T12" fmla="*/ 80 w 109"/>
                <a:gd name="T13" fmla="*/ 81 h 82"/>
                <a:gd name="T14" fmla="*/ 102 w 109"/>
                <a:gd name="T15" fmla="*/ 79 h 82"/>
                <a:gd name="T16" fmla="*/ 108 w 109"/>
                <a:gd name="T17" fmla="*/ 61 h 82"/>
                <a:gd name="T18" fmla="*/ 84 w 109"/>
                <a:gd name="T19" fmla="*/ 59 h 82"/>
                <a:gd name="T20" fmla="*/ 71 w 109"/>
                <a:gd name="T21" fmla="*/ 31 h 82"/>
                <a:gd name="T22" fmla="*/ 59 w 109"/>
                <a:gd name="T23" fmla="*/ 2 h 82"/>
                <a:gd name="T24" fmla="*/ 42 w 109"/>
                <a:gd name="T25" fmla="*/ 4 h 82"/>
                <a:gd name="T26" fmla="*/ 41 w 109"/>
                <a:gd name="T27" fmla="*/ 13 h 82"/>
                <a:gd name="T28" fmla="*/ 0 w 109"/>
                <a:gd name="T29" fmla="*/ 0 h 82"/>
                <a:gd name="T30" fmla="*/ 0 w 109"/>
                <a:gd name="T31" fmla="*/ 0 h 82"/>
                <a:gd name="T32" fmla="*/ 1 w 109"/>
                <a:gd name="T33" fmla="*/ 1 h 8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9"/>
                <a:gd name="T52" fmla="*/ 0 h 82"/>
                <a:gd name="T53" fmla="*/ 109 w 109"/>
                <a:gd name="T54" fmla="*/ 82 h 8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9" h="82">
                  <a:moveTo>
                    <a:pt x="1" y="1"/>
                  </a:moveTo>
                  <a:lnTo>
                    <a:pt x="11" y="28"/>
                  </a:lnTo>
                  <a:lnTo>
                    <a:pt x="31" y="36"/>
                  </a:lnTo>
                  <a:lnTo>
                    <a:pt x="35" y="21"/>
                  </a:lnTo>
                  <a:lnTo>
                    <a:pt x="48" y="49"/>
                  </a:lnTo>
                  <a:lnTo>
                    <a:pt x="51" y="71"/>
                  </a:lnTo>
                  <a:lnTo>
                    <a:pt x="80" y="81"/>
                  </a:lnTo>
                  <a:lnTo>
                    <a:pt x="102" y="79"/>
                  </a:lnTo>
                  <a:lnTo>
                    <a:pt x="108" y="61"/>
                  </a:lnTo>
                  <a:lnTo>
                    <a:pt x="84" y="59"/>
                  </a:lnTo>
                  <a:lnTo>
                    <a:pt x="71" y="31"/>
                  </a:lnTo>
                  <a:lnTo>
                    <a:pt x="59" y="2"/>
                  </a:lnTo>
                  <a:lnTo>
                    <a:pt x="42" y="4"/>
                  </a:lnTo>
                  <a:lnTo>
                    <a:pt x="41" y="13"/>
                  </a:lnTo>
                  <a:lnTo>
                    <a:pt x="0" y="0"/>
                  </a:lnTo>
                  <a:lnTo>
                    <a:pt x="1" y="1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59" name="Freeform 113"/>
            <p:cNvSpPr>
              <a:spLocks/>
            </p:cNvSpPr>
            <p:nvPr/>
          </p:nvSpPr>
          <p:spPr bwMode="auto">
            <a:xfrm>
              <a:off x="4819" y="2421"/>
              <a:ext cx="157" cy="46"/>
            </a:xfrm>
            <a:custGeom>
              <a:avLst/>
              <a:gdLst>
                <a:gd name="T0" fmla="*/ 1 w 157"/>
                <a:gd name="T1" fmla="*/ 1 h 46"/>
                <a:gd name="T2" fmla="*/ 0 w 157"/>
                <a:gd name="T3" fmla="*/ 11 h 46"/>
                <a:gd name="T4" fmla="*/ 31 w 157"/>
                <a:gd name="T5" fmla="*/ 22 h 46"/>
                <a:gd name="T6" fmla="*/ 51 w 157"/>
                <a:gd name="T7" fmla="*/ 32 h 46"/>
                <a:gd name="T8" fmla="*/ 66 w 157"/>
                <a:gd name="T9" fmla="*/ 41 h 46"/>
                <a:gd name="T10" fmla="*/ 118 w 157"/>
                <a:gd name="T11" fmla="*/ 45 h 46"/>
                <a:gd name="T12" fmla="*/ 133 w 157"/>
                <a:gd name="T13" fmla="*/ 34 h 46"/>
                <a:gd name="T14" fmla="*/ 156 w 157"/>
                <a:gd name="T15" fmla="*/ 31 h 46"/>
                <a:gd name="T16" fmla="*/ 130 w 157"/>
                <a:gd name="T17" fmla="*/ 9 h 46"/>
                <a:gd name="T18" fmla="*/ 125 w 157"/>
                <a:gd name="T19" fmla="*/ 19 h 46"/>
                <a:gd name="T20" fmla="*/ 91 w 157"/>
                <a:gd name="T21" fmla="*/ 15 h 46"/>
                <a:gd name="T22" fmla="*/ 69 w 157"/>
                <a:gd name="T23" fmla="*/ 7 h 46"/>
                <a:gd name="T24" fmla="*/ 39 w 157"/>
                <a:gd name="T25" fmla="*/ 6 h 46"/>
                <a:gd name="T26" fmla="*/ 1 w 157"/>
                <a:gd name="T27" fmla="*/ 0 h 46"/>
                <a:gd name="T28" fmla="*/ 1 w 157"/>
                <a:gd name="T29" fmla="*/ 0 h 46"/>
                <a:gd name="T30" fmla="*/ 1 w 157"/>
                <a:gd name="T31" fmla="*/ 1 h 4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7"/>
                <a:gd name="T49" fmla="*/ 0 h 46"/>
                <a:gd name="T50" fmla="*/ 157 w 157"/>
                <a:gd name="T51" fmla="*/ 46 h 4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7" h="46">
                  <a:moveTo>
                    <a:pt x="1" y="1"/>
                  </a:moveTo>
                  <a:lnTo>
                    <a:pt x="0" y="11"/>
                  </a:lnTo>
                  <a:lnTo>
                    <a:pt x="31" y="22"/>
                  </a:lnTo>
                  <a:lnTo>
                    <a:pt x="51" y="32"/>
                  </a:lnTo>
                  <a:lnTo>
                    <a:pt x="66" y="41"/>
                  </a:lnTo>
                  <a:lnTo>
                    <a:pt x="118" y="45"/>
                  </a:lnTo>
                  <a:lnTo>
                    <a:pt x="133" y="34"/>
                  </a:lnTo>
                  <a:lnTo>
                    <a:pt x="156" y="31"/>
                  </a:lnTo>
                  <a:lnTo>
                    <a:pt x="130" y="9"/>
                  </a:lnTo>
                  <a:lnTo>
                    <a:pt x="125" y="19"/>
                  </a:lnTo>
                  <a:lnTo>
                    <a:pt x="91" y="15"/>
                  </a:lnTo>
                  <a:lnTo>
                    <a:pt x="69" y="7"/>
                  </a:lnTo>
                  <a:lnTo>
                    <a:pt x="39" y="6"/>
                  </a:lnTo>
                  <a:lnTo>
                    <a:pt x="1" y="0"/>
                  </a:lnTo>
                  <a:lnTo>
                    <a:pt x="1" y="1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60" name="Freeform 114"/>
            <p:cNvSpPr>
              <a:spLocks/>
            </p:cNvSpPr>
            <p:nvPr/>
          </p:nvSpPr>
          <p:spPr bwMode="auto">
            <a:xfrm>
              <a:off x="4326" y="2248"/>
              <a:ext cx="1104" cy="1250"/>
            </a:xfrm>
            <a:custGeom>
              <a:avLst/>
              <a:gdLst>
                <a:gd name="T0" fmla="*/ 874 w 1104"/>
                <a:gd name="T1" fmla="*/ 230 h 1250"/>
                <a:gd name="T2" fmla="*/ 790 w 1104"/>
                <a:gd name="T3" fmla="*/ 185 h 1250"/>
                <a:gd name="T4" fmla="*/ 664 w 1104"/>
                <a:gd name="T5" fmla="*/ 203 h 1250"/>
                <a:gd name="T6" fmla="*/ 666 w 1104"/>
                <a:gd name="T7" fmla="*/ 237 h 1250"/>
                <a:gd name="T8" fmla="*/ 582 w 1104"/>
                <a:gd name="T9" fmla="*/ 264 h 1250"/>
                <a:gd name="T10" fmla="*/ 541 w 1104"/>
                <a:gd name="T11" fmla="*/ 351 h 1250"/>
                <a:gd name="T12" fmla="*/ 472 w 1104"/>
                <a:gd name="T13" fmla="*/ 421 h 1250"/>
                <a:gd name="T14" fmla="*/ 420 w 1104"/>
                <a:gd name="T15" fmla="*/ 348 h 1250"/>
                <a:gd name="T16" fmla="*/ 386 w 1104"/>
                <a:gd name="T17" fmla="*/ 277 h 1250"/>
                <a:gd name="T18" fmla="*/ 344 w 1104"/>
                <a:gd name="T19" fmla="*/ 240 h 1250"/>
                <a:gd name="T20" fmla="*/ 347 w 1104"/>
                <a:gd name="T21" fmla="*/ 191 h 1250"/>
                <a:gd name="T22" fmla="*/ 342 w 1104"/>
                <a:gd name="T23" fmla="*/ 105 h 1250"/>
                <a:gd name="T24" fmla="*/ 203 w 1104"/>
                <a:gd name="T25" fmla="*/ 3 h 1250"/>
                <a:gd name="T26" fmla="*/ 58 w 1104"/>
                <a:gd name="T27" fmla="*/ 57 h 1250"/>
                <a:gd name="T28" fmla="*/ 16 w 1104"/>
                <a:gd name="T29" fmla="*/ 130 h 1250"/>
                <a:gd name="T30" fmla="*/ 50 w 1104"/>
                <a:gd name="T31" fmla="*/ 155 h 1250"/>
                <a:gd name="T32" fmla="*/ 80 w 1104"/>
                <a:gd name="T33" fmla="*/ 172 h 1250"/>
                <a:gd name="T34" fmla="*/ 111 w 1104"/>
                <a:gd name="T35" fmla="*/ 192 h 1250"/>
                <a:gd name="T36" fmla="*/ 122 w 1104"/>
                <a:gd name="T37" fmla="*/ 234 h 1250"/>
                <a:gd name="T38" fmla="*/ 152 w 1104"/>
                <a:gd name="T39" fmla="*/ 271 h 1250"/>
                <a:gd name="T40" fmla="*/ 216 w 1104"/>
                <a:gd name="T41" fmla="*/ 269 h 1250"/>
                <a:gd name="T42" fmla="*/ 326 w 1104"/>
                <a:gd name="T43" fmla="*/ 246 h 1250"/>
                <a:gd name="T44" fmla="*/ 306 w 1104"/>
                <a:gd name="T45" fmla="*/ 292 h 1250"/>
                <a:gd name="T46" fmla="*/ 269 w 1104"/>
                <a:gd name="T47" fmla="*/ 308 h 1250"/>
                <a:gd name="T48" fmla="*/ 186 w 1104"/>
                <a:gd name="T49" fmla="*/ 339 h 1250"/>
                <a:gd name="T50" fmla="*/ 112 w 1104"/>
                <a:gd name="T51" fmla="*/ 349 h 1250"/>
                <a:gd name="T52" fmla="*/ 177 w 1104"/>
                <a:gd name="T53" fmla="*/ 394 h 1250"/>
                <a:gd name="T54" fmla="*/ 203 w 1104"/>
                <a:gd name="T55" fmla="*/ 418 h 1250"/>
                <a:gd name="T56" fmla="*/ 192 w 1104"/>
                <a:gd name="T57" fmla="*/ 460 h 1250"/>
                <a:gd name="T58" fmla="*/ 232 w 1104"/>
                <a:gd name="T59" fmla="*/ 519 h 1250"/>
                <a:gd name="T60" fmla="*/ 264 w 1104"/>
                <a:gd name="T61" fmla="*/ 475 h 1250"/>
                <a:gd name="T62" fmla="*/ 281 w 1104"/>
                <a:gd name="T63" fmla="*/ 421 h 1250"/>
                <a:gd name="T64" fmla="*/ 315 w 1104"/>
                <a:gd name="T65" fmla="*/ 369 h 1250"/>
                <a:gd name="T66" fmla="*/ 293 w 1104"/>
                <a:gd name="T67" fmla="*/ 426 h 1250"/>
                <a:gd name="T68" fmla="*/ 311 w 1104"/>
                <a:gd name="T69" fmla="*/ 446 h 1250"/>
                <a:gd name="T70" fmla="*/ 345 w 1104"/>
                <a:gd name="T71" fmla="*/ 468 h 1250"/>
                <a:gd name="T72" fmla="*/ 367 w 1104"/>
                <a:gd name="T73" fmla="*/ 509 h 1250"/>
                <a:gd name="T74" fmla="*/ 436 w 1104"/>
                <a:gd name="T75" fmla="*/ 492 h 1250"/>
                <a:gd name="T76" fmla="*/ 402 w 1104"/>
                <a:gd name="T77" fmla="*/ 516 h 1250"/>
                <a:gd name="T78" fmla="*/ 461 w 1104"/>
                <a:gd name="T79" fmla="*/ 576 h 1250"/>
                <a:gd name="T80" fmla="*/ 566 w 1104"/>
                <a:gd name="T81" fmla="*/ 603 h 1250"/>
                <a:gd name="T82" fmla="*/ 621 w 1104"/>
                <a:gd name="T83" fmla="*/ 622 h 1250"/>
                <a:gd name="T84" fmla="*/ 642 w 1104"/>
                <a:gd name="T85" fmla="*/ 634 h 1250"/>
                <a:gd name="T86" fmla="*/ 684 w 1104"/>
                <a:gd name="T87" fmla="*/ 642 h 1250"/>
                <a:gd name="T88" fmla="*/ 716 w 1104"/>
                <a:gd name="T89" fmla="*/ 678 h 1250"/>
                <a:gd name="T90" fmla="*/ 758 w 1104"/>
                <a:gd name="T91" fmla="*/ 713 h 1250"/>
                <a:gd name="T92" fmla="*/ 772 w 1104"/>
                <a:gd name="T93" fmla="*/ 750 h 1250"/>
                <a:gd name="T94" fmla="*/ 802 w 1104"/>
                <a:gd name="T95" fmla="*/ 765 h 1250"/>
                <a:gd name="T96" fmla="*/ 846 w 1104"/>
                <a:gd name="T97" fmla="*/ 889 h 1250"/>
                <a:gd name="T98" fmla="*/ 858 w 1104"/>
                <a:gd name="T99" fmla="*/ 903 h 1250"/>
                <a:gd name="T100" fmla="*/ 834 w 1104"/>
                <a:gd name="T101" fmla="*/ 933 h 1250"/>
                <a:gd name="T102" fmla="*/ 910 w 1104"/>
                <a:gd name="T103" fmla="*/ 969 h 1250"/>
                <a:gd name="T104" fmla="*/ 859 w 1104"/>
                <a:gd name="T105" fmla="*/ 975 h 1250"/>
                <a:gd name="T106" fmla="*/ 866 w 1104"/>
                <a:gd name="T107" fmla="*/ 1065 h 1250"/>
                <a:gd name="T108" fmla="*/ 899 w 1104"/>
                <a:gd name="T109" fmla="*/ 1092 h 1250"/>
                <a:gd name="T110" fmla="*/ 985 w 1104"/>
                <a:gd name="T111" fmla="*/ 1093 h 1250"/>
                <a:gd name="T112" fmla="*/ 1034 w 1104"/>
                <a:gd name="T113" fmla="*/ 1163 h 1250"/>
                <a:gd name="T114" fmla="*/ 1098 w 1104"/>
                <a:gd name="T115" fmla="*/ 916 h 1250"/>
                <a:gd name="T116" fmla="*/ 1103 w 1104"/>
                <a:gd name="T117" fmla="*/ 628 h 1250"/>
                <a:gd name="T118" fmla="*/ 1057 w 1104"/>
                <a:gd name="T119" fmla="*/ 320 h 1250"/>
                <a:gd name="T120" fmla="*/ 982 w 1104"/>
                <a:gd name="T121" fmla="*/ 282 h 125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104"/>
                <a:gd name="T184" fmla="*/ 0 h 1250"/>
                <a:gd name="T185" fmla="*/ 1104 w 1104"/>
                <a:gd name="T186" fmla="*/ 1250 h 125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104" h="1250">
                  <a:moveTo>
                    <a:pt x="982" y="282"/>
                  </a:moveTo>
                  <a:lnTo>
                    <a:pt x="958" y="284"/>
                  </a:lnTo>
                  <a:lnTo>
                    <a:pt x="897" y="252"/>
                  </a:lnTo>
                  <a:lnTo>
                    <a:pt x="874" y="230"/>
                  </a:lnTo>
                  <a:lnTo>
                    <a:pt x="862" y="229"/>
                  </a:lnTo>
                  <a:lnTo>
                    <a:pt x="848" y="222"/>
                  </a:lnTo>
                  <a:lnTo>
                    <a:pt x="842" y="203"/>
                  </a:lnTo>
                  <a:lnTo>
                    <a:pt x="790" y="185"/>
                  </a:lnTo>
                  <a:lnTo>
                    <a:pt x="755" y="155"/>
                  </a:lnTo>
                  <a:lnTo>
                    <a:pt x="737" y="151"/>
                  </a:lnTo>
                  <a:lnTo>
                    <a:pt x="678" y="189"/>
                  </a:lnTo>
                  <a:lnTo>
                    <a:pt x="664" y="203"/>
                  </a:lnTo>
                  <a:lnTo>
                    <a:pt x="670" y="216"/>
                  </a:lnTo>
                  <a:lnTo>
                    <a:pt x="675" y="223"/>
                  </a:lnTo>
                  <a:lnTo>
                    <a:pt x="677" y="241"/>
                  </a:lnTo>
                  <a:lnTo>
                    <a:pt x="666" y="237"/>
                  </a:lnTo>
                  <a:lnTo>
                    <a:pt x="638" y="257"/>
                  </a:lnTo>
                  <a:lnTo>
                    <a:pt x="609" y="261"/>
                  </a:lnTo>
                  <a:lnTo>
                    <a:pt x="605" y="249"/>
                  </a:lnTo>
                  <a:lnTo>
                    <a:pt x="582" y="264"/>
                  </a:lnTo>
                  <a:lnTo>
                    <a:pt x="587" y="278"/>
                  </a:lnTo>
                  <a:lnTo>
                    <a:pt x="570" y="313"/>
                  </a:lnTo>
                  <a:lnTo>
                    <a:pt x="548" y="321"/>
                  </a:lnTo>
                  <a:lnTo>
                    <a:pt x="541" y="351"/>
                  </a:lnTo>
                  <a:lnTo>
                    <a:pt x="523" y="376"/>
                  </a:lnTo>
                  <a:lnTo>
                    <a:pt x="506" y="389"/>
                  </a:lnTo>
                  <a:lnTo>
                    <a:pt x="503" y="404"/>
                  </a:lnTo>
                  <a:lnTo>
                    <a:pt x="472" y="421"/>
                  </a:lnTo>
                  <a:lnTo>
                    <a:pt x="436" y="418"/>
                  </a:lnTo>
                  <a:lnTo>
                    <a:pt x="435" y="403"/>
                  </a:lnTo>
                  <a:lnTo>
                    <a:pt x="423" y="402"/>
                  </a:lnTo>
                  <a:lnTo>
                    <a:pt x="420" y="348"/>
                  </a:lnTo>
                  <a:lnTo>
                    <a:pt x="407" y="363"/>
                  </a:lnTo>
                  <a:lnTo>
                    <a:pt x="399" y="348"/>
                  </a:lnTo>
                  <a:lnTo>
                    <a:pt x="400" y="308"/>
                  </a:lnTo>
                  <a:lnTo>
                    <a:pt x="386" y="277"/>
                  </a:lnTo>
                  <a:lnTo>
                    <a:pt x="379" y="305"/>
                  </a:lnTo>
                  <a:lnTo>
                    <a:pt x="386" y="354"/>
                  </a:lnTo>
                  <a:lnTo>
                    <a:pt x="353" y="281"/>
                  </a:lnTo>
                  <a:lnTo>
                    <a:pt x="344" y="240"/>
                  </a:lnTo>
                  <a:lnTo>
                    <a:pt x="364" y="205"/>
                  </a:lnTo>
                  <a:lnTo>
                    <a:pt x="358" y="201"/>
                  </a:lnTo>
                  <a:lnTo>
                    <a:pt x="347" y="217"/>
                  </a:lnTo>
                  <a:lnTo>
                    <a:pt x="347" y="191"/>
                  </a:lnTo>
                  <a:lnTo>
                    <a:pt x="356" y="181"/>
                  </a:lnTo>
                  <a:lnTo>
                    <a:pt x="357" y="149"/>
                  </a:lnTo>
                  <a:lnTo>
                    <a:pt x="364" y="144"/>
                  </a:lnTo>
                  <a:lnTo>
                    <a:pt x="342" y="105"/>
                  </a:lnTo>
                  <a:lnTo>
                    <a:pt x="335" y="60"/>
                  </a:lnTo>
                  <a:lnTo>
                    <a:pt x="273" y="60"/>
                  </a:lnTo>
                  <a:lnTo>
                    <a:pt x="246" y="35"/>
                  </a:lnTo>
                  <a:lnTo>
                    <a:pt x="203" y="3"/>
                  </a:lnTo>
                  <a:lnTo>
                    <a:pt x="165" y="0"/>
                  </a:lnTo>
                  <a:lnTo>
                    <a:pt x="133" y="12"/>
                  </a:lnTo>
                  <a:lnTo>
                    <a:pt x="100" y="56"/>
                  </a:lnTo>
                  <a:lnTo>
                    <a:pt x="58" y="57"/>
                  </a:lnTo>
                  <a:lnTo>
                    <a:pt x="31" y="74"/>
                  </a:lnTo>
                  <a:lnTo>
                    <a:pt x="39" y="83"/>
                  </a:lnTo>
                  <a:lnTo>
                    <a:pt x="27" y="126"/>
                  </a:lnTo>
                  <a:lnTo>
                    <a:pt x="16" y="130"/>
                  </a:lnTo>
                  <a:lnTo>
                    <a:pt x="0" y="158"/>
                  </a:lnTo>
                  <a:lnTo>
                    <a:pt x="43" y="160"/>
                  </a:lnTo>
                  <a:lnTo>
                    <a:pt x="43" y="149"/>
                  </a:lnTo>
                  <a:lnTo>
                    <a:pt x="50" y="155"/>
                  </a:lnTo>
                  <a:lnTo>
                    <a:pt x="53" y="164"/>
                  </a:lnTo>
                  <a:lnTo>
                    <a:pt x="69" y="159"/>
                  </a:lnTo>
                  <a:lnTo>
                    <a:pt x="82" y="166"/>
                  </a:lnTo>
                  <a:lnTo>
                    <a:pt x="80" y="172"/>
                  </a:lnTo>
                  <a:lnTo>
                    <a:pt x="93" y="178"/>
                  </a:lnTo>
                  <a:lnTo>
                    <a:pt x="108" y="172"/>
                  </a:lnTo>
                  <a:lnTo>
                    <a:pt x="102" y="183"/>
                  </a:lnTo>
                  <a:lnTo>
                    <a:pt x="111" y="192"/>
                  </a:lnTo>
                  <a:lnTo>
                    <a:pt x="102" y="202"/>
                  </a:lnTo>
                  <a:lnTo>
                    <a:pt x="110" y="227"/>
                  </a:lnTo>
                  <a:lnTo>
                    <a:pt x="118" y="226"/>
                  </a:lnTo>
                  <a:lnTo>
                    <a:pt x="122" y="234"/>
                  </a:lnTo>
                  <a:lnTo>
                    <a:pt x="116" y="242"/>
                  </a:lnTo>
                  <a:lnTo>
                    <a:pt x="128" y="258"/>
                  </a:lnTo>
                  <a:lnTo>
                    <a:pt x="138" y="257"/>
                  </a:lnTo>
                  <a:lnTo>
                    <a:pt x="152" y="271"/>
                  </a:lnTo>
                  <a:lnTo>
                    <a:pt x="170" y="258"/>
                  </a:lnTo>
                  <a:lnTo>
                    <a:pt x="188" y="272"/>
                  </a:lnTo>
                  <a:lnTo>
                    <a:pt x="201" y="265"/>
                  </a:lnTo>
                  <a:lnTo>
                    <a:pt x="216" y="269"/>
                  </a:lnTo>
                  <a:lnTo>
                    <a:pt x="245" y="261"/>
                  </a:lnTo>
                  <a:lnTo>
                    <a:pt x="282" y="268"/>
                  </a:lnTo>
                  <a:lnTo>
                    <a:pt x="300" y="263"/>
                  </a:lnTo>
                  <a:lnTo>
                    <a:pt x="326" y="246"/>
                  </a:lnTo>
                  <a:lnTo>
                    <a:pt x="332" y="257"/>
                  </a:lnTo>
                  <a:lnTo>
                    <a:pt x="320" y="271"/>
                  </a:lnTo>
                  <a:lnTo>
                    <a:pt x="323" y="280"/>
                  </a:lnTo>
                  <a:lnTo>
                    <a:pt x="306" y="292"/>
                  </a:lnTo>
                  <a:lnTo>
                    <a:pt x="308" y="304"/>
                  </a:lnTo>
                  <a:lnTo>
                    <a:pt x="298" y="305"/>
                  </a:lnTo>
                  <a:lnTo>
                    <a:pt x="293" y="311"/>
                  </a:lnTo>
                  <a:lnTo>
                    <a:pt x="269" y="308"/>
                  </a:lnTo>
                  <a:lnTo>
                    <a:pt x="250" y="288"/>
                  </a:lnTo>
                  <a:lnTo>
                    <a:pt x="224" y="305"/>
                  </a:lnTo>
                  <a:lnTo>
                    <a:pt x="198" y="340"/>
                  </a:lnTo>
                  <a:lnTo>
                    <a:pt x="186" y="339"/>
                  </a:lnTo>
                  <a:lnTo>
                    <a:pt x="170" y="322"/>
                  </a:lnTo>
                  <a:lnTo>
                    <a:pt x="128" y="326"/>
                  </a:lnTo>
                  <a:lnTo>
                    <a:pt x="102" y="338"/>
                  </a:lnTo>
                  <a:lnTo>
                    <a:pt x="112" y="349"/>
                  </a:lnTo>
                  <a:lnTo>
                    <a:pt x="108" y="359"/>
                  </a:lnTo>
                  <a:lnTo>
                    <a:pt x="122" y="367"/>
                  </a:lnTo>
                  <a:lnTo>
                    <a:pt x="143" y="364"/>
                  </a:lnTo>
                  <a:lnTo>
                    <a:pt x="177" y="394"/>
                  </a:lnTo>
                  <a:lnTo>
                    <a:pt x="177" y="402"/>
                  </a:lnTo>
                  <a:lnTo>
                    <a:pt x="192" y="420"/>
                  </a:lnTo>
                  <a:lnTo>
                    <a:pt x="196" y="410"/>
                  </a:lnTo>
                  <a:lnTo>
                    <a:pt x="203" y="418"/>
                  </a:lnTo>
                  <a:lnTo>
                    <a:pt x="198" y="431"/>
                  </a:lnTo>
                  <a:lnTo>
                    <a:pt x="206" y="442"/>
                  </a:lnTo>
                  <a:lnTo>
                    <a:pt x="207" y="454"/>
                  </a:lnTo>
                  <a:lnTo>
                    <a:pt x="192" y="460"/>
                  </a:lnTo>
                  <a:lnTo>
                    <a:pt x="200" y="493"/>
                  </a:lnTo>
                  <a:lnTo>
                    <a:pt x="196" y="501"/>
                  </a:lnTo>
                  <a:lnTo>
                    <a:pt x="218" y="531"/>
                  </a:lnTo>
                  <a:lnTo>
                    <a:pt x="232" y="519"/>
                  </a:lnTo>
                  <a:lnTo>
                    <a:pt x="247" y="518"/>
                  </a:lnTo>
                  <a:lnTo>
                    <a:pt x="264" y="503"/>
                  </a:lnTo>
                  <a:lnTo>
                    <a:pt x="273" y="490"/>
                  </a:lnTo>
                  <a:lnTo>
                    <a:pt x="264" y="475"/>
                  </a:lnTo>
                  <a:lnTo>
                    <a:pt x="266" y="458"/>
                  </a:lnTo>
                  <a:lnTo>
                    <a:pt x="277" y="456"/>
                  </a:lnTo>
                  <a:lnTo>
                    <a:pt x="287" y="431"/>
                  </a:lnTo>
                  <a:lnTo>
                    <a:pt x="281" y="421"/>
                  </a:lnTo>
                  <a:lnTo>
                    <a:pt x="293" y="417"/>
                  </a:lnTo>
                  <a:lnTo>
                    <a:pt x="295" y="382"/>
                  </a:lnTo>
                  <a:lnTo>
                    <a:pt x="314" y="354"/>
                  </a:lnTo>
                  <a:lnTo>
                    <a:pt x="315" y="369"/>
                  </a:lnTo>
                  <a:lnTo>
                    <a:pt x="301" y="388"/>
                  </a:lnTo>
                  <a:lnTo>
                    <a:pt x="298" y="412"/>
                  </a:lnTo>
                  <a:lnTo>
                    <a:pt x="302" y="425"/>
                  </a:lnTo>
                  <a:lnTo>
                    <a:pt x="293" y="426"/>
                  </a:lnTo>
                  <a:lnTo>
                    <a:pt x="296" y="445"/>
                  </a:lnTo>
                  <a:lnTo>
                    <a:pt x="296" y="459"/>
                  </a:lnTo>
                  <a:lnTo>
                    <a:pt x="310" y="467"/>
                  </a:lnTo>
                  <a:lnTo>
                    <a:pt x="311" y="446"/>
                  </a:lnTo>
                  <a:lnTo>
                    <a:pt x="318" y="475"/>
                  </a:lnTo>
                  <a:lnTo>
                    <a:pt x="326" y="486"/>
                  </a:lnTo>
                  <a:lnTo>
                    <a:pt x="338" y="480"/>
                  </a:lnTo>
                  <a:lnTo>
                    <a:pt x="345" y="468"/>
                  </a:lnTo>
                  <a:lnTo>
                    <a:pt x="350" y="481"/>
                  </a:lnTo>
                  <a:lnTo>
                    <a:pt x="345" y="490"/>
                  </a:lnTo>
                  <a:lnTo>
                    <a:pt x="352" y="498"/>
                  </a:lnTo>
                  <a:lnTo>
                    <a:pt x="367" y="509"/>
                  </a:lnTo>
                  <a:lnTo>
                    <a:pt x="374" y="496"/>
                  </a:lnTo>
                  <a:lnTo>
                    <a:pt x="391" y="505"/>
                  </a:lnTo>
                  <a:lnTo>
                    <a:pt x="403" y="488"/>
                  </a:lnTo>
                  <a:lnTo>
                    <a:pt x="436" y="492"/>
                  </a:lnTo>
                  <a:lnTo>
                    <a:pt x="432" y="500"/>
                  </a:lnTo>
                  <a:lnTo>
                    <a:pt x="403" y="498"/>
                  </a:lnTo>
                  <a:lnTo>
                    <a:pt x="405" y="508"/>
                  </a:lnTo>
                  <a:lnTo>
                    <a:pt x="402" y="516"/>
                  </a:lnTo>
                  <a:lnTo>
                    <a:pt x="418" y="547"/>
                  </a:lnTo>
                  <a:lnTo>
                    <a:pt x="427" y="546"/>
                  </a:lnTo>
                  <a:lnTo>
                    <a:pt x="438" y="560"/>
                  </a:lnTo>
                  <a:lnTo>
                    <a:pt x="461" y="576"/>
                  </a:lnTo>
                  <a:lnTo>
                    <a:pt x="482" y="570"/>
                  </a:lnTo>
                  <a:lnTo>
                    <a:pt x="508" y="581"/>
                  </a:lnTo>
                  <a:lnTo>
                    <a:pt x="529" y="574"/>
                  </a:lnTo>
                  <a:lnTo>
                    <a:pt x="566" y="603"/>
                  </a:lnTo>
                  <a:lnTo>
                    <a:pt x="584" y="608"/>
                  </a:lnTo>
                  <a:lnTo>
                    <a:pt x="587" y="602"/>
                  </a:lnTo>
                  <a:lnTo>
                    <a:pt x="623" y="623"/>
                  </a:lnTo>
                  <a:lnTo>
                    <a:pt x="621" y="622"/>
                  </a:lnTo>
                  <a:lnTo>
                    <a:pt x="629" y="626"/>
                  </a:lnTo>
                  <a:lnTo>
                    <a:pt x="644" y="620"/>
                  </a:lnTo>
                  <a:lnTo>
                    <a:pt x="637" y="628"/>
                  </a:lnTo>
                  <a:lnTo>
                    <a:pt x="642" y="634"/>
                  </a:lnTo>
                  <a:lnTo>
                    <a:pt x="656" y="626"/>
                  </a:lnTo>
                  <a:lnTo>
                    <a:pt x="656" y="640"/>
                  </a:lnTo>
                  <a:lnTo>
                    <a:pt x="673" y="648"/>
                  </a:lnTo>
                  <a:lnTo>
                    <a:pt x="684" y="642"/>
                  </a:lnTo>
                  <a:lnTo>
                    <a:pt x="686" y="651"/>
                  </a:lnTo>
                  <a:lnTo>
                    <a:pt x="708" y="667"/>
                  </a:lnTo>
                  <a:lnTo>
                    <a:pt x="717" y="663"/>
                  </a:lnTo>
                  <a:lnTo>
                    <a:pt x="716" y="678"/>
                  </a:lnTo>
                  <a:lnTo>
                    <a:pt x="736" y="687"/>
                  </a:lnTo>
                  <a:lnTo>
                    <a:pt x="741" y="707"/>
                  </a:lnTo>
                  <a:lnTo>
                    <a:pt x="745" y="690"/>
                  </a:lnTo>
                  <a:lnTo>
                    <a:pt x="758" y="713"/>
                  </a:lnTo>
                  <a:lnTo>
                    <a:pt x="771" y="707"/>
                  </a:lnTo>
                  <a:lnTo>
                    <a:pt x="769" y="721"/>
                  </a:lnTo>
                  <a:lnTo>
                    <a:pt x="766" y="729"/>
                  </a:lnTo>
                  <a:lnTo>
                    <a:pt x="772" y="750"/>
                  </a:lnTo>
                  <a:lnTo>
                    <a:pt x="797" y="742"/>
                  </a:lnTo>
                  <a:lnTo>
                    <a:pt x="779" y="753"/>
                  </a:lnTo>
                  <a:lnTo>
                    <a:pt x="788" y="770"/>
                  </a:lnTo>
                  <a:lnTo>
                    <a:pt x="802" y="765"/>
                  </a:lnTo>
                  <a:lnTo>
                    <a:pt x="804" y="790"/>
                  </a:lnTo>
                  <a:lnTo>
                    <a:pt x="822" y="853"/>
                  </a:lnTo>
                  <a:lnTo>
                    <a:pt x="844" y="861"/>
                  </a:lnTo>
                  <a:lnTo>
                    <a:pt x="846" y="889"/>
                  </a:lnTo>
                  <a:lnTo>
                    <a:pt x="854" y="896"/>
                  </a:lnTo>
                  <a:lnTo>
                    <a:pt x="839" y="895"/>
                  </a:lnTo>
                  <a:lnTo>
                    <a:pt x="845" y="907"/>
                  </a:lnTo>
                  <a:lnTo>
                    <a:pt x="858" y="903"/>
                  </a:lnTo>
                  <a:lnTo>
                    <a:pt x="860" y="908"/>
                  </a:lnTo>
                  <a:lnTo>
                    <a:pt x="845" y="919"/>
                  </a:lnTo>
                  <a:lnTo>
                    <a:pt x="828" y="913"/>
                  </a:lnTo>
                  <a:lnTo>
                    <a:pt x="834" y="933"/>
                  </a:lnTo>
                  <a:lnTo>
                    <a:pt x="860" y="951"/>
                  </a:lnTo>
                  <a:lnTo>
                    <a:pt x="885" y="960"/>
                  </a:lnTo>
                  <a:lnTo>
                    <a:pt x="904" y="951"/>
                  </a:lnTo>
                  <a:lnTo>
                    <a:pt x="910" y="969"/>
                  </a:lnTo>
                  <a:lnTo>
                    <a:pt x="882" y="965"/>
                  </a:lnTo>
                  <a:lnTo>
                    <a:pt x="860" y="958"/>
                  </a:lnTo>
                  <a:lnTo>
                    <a:pt x="841" y="962"/>
                  </a:lnTo>
                  <a:lnTo>
                    <a:pt x="859" y="975"/>
                  </a:lnTo>
                  <a:lnTo>
                    <a:pt x="873" y="1006"/>
                  </a:lnTo>
                  <a:lnTo>
                    <a:pt x="886" y="1011"/>
                  </a:lnTo>
                  <a:lnTo>
                    <a:pt x="877" y="1058"/>
                  </a:lnTo>
                  <a:lnTo>
                    <a:pt x="866" y="1065"/>
                  </a:lnTo>
                  <a:lnTo>
                    <a:pt x="866" y="1079"/>
                  </a:lnTo>
                  <a:lnTo>
                    <a:pt x="857" y="1103"/>
                  </a:lnTo>
                  <a:lnTo>
                    <a:pt x="864" y="1118"/>
                  </a:lnTo>
                  <a:lnTo>
                    <a:pt x="899" y="1092"/>
                  </a:lnTo>
                  <a:lnTo>
                    <a:pt x="910" y="1103"/>
                  </a:lnTo>
                  <a:lnTo>
                    <a:pt x="932" y="1103"/>
                  </a:lnTo>
                  <a:lnTo>
                    <a:pt x="956" y="1093"/>
                  </a:lnTo>
                  <a:lnTo>
                    <a:pt x="985" y="1093"/>
                  </a:lnTo>
                  <a:lnTo>
                    <a:pt x="1005" y="1125"/>
                  </a:lnTo>
                  <a:lnTo>
                    <a:pt x="1012" y="1118"/>
                  </a:lnTo>
                  <a:lnTo>
                    <a:pt x="1010" y="1134"/>
                  </a:lnTo>
                  <a:lnTo>
                    <a:pt x="1034" y="1163"/>
                  </a:lnTo>
                  <a:lnTo>
                    <a:pt x="1033" y="1180"/>
                  </a:lnTo>
                  <a:lnTo>
                    <a:pt x="1068" y="1227"/>
                  </a:lnTo>
                  <a:lnTo>
                    <a:pt x="1094" y="1249"/>
                  </a:lnTo>
                  <a:lnTo>
                    <a:pt x="1098" y="916"/>
                  </a:lnTo>
                  <a:lnTo>
                    <a:pt x="1081" y="897"/>
                  </a:lnTo>
                  <a:lnTo>
                    <a:pt x="1083" y="851"/>
                  </a:lnTo>
                  <a:lnTo>
                    <a:pt x="1101" y="811"/>
                  </a:lnTo>
                  <a:lnTo>
                    <a:pt x="1103" y="628"/>
                  </a:lnTo>
                  <a:lnTo>
                    <a:pt x="1103" y="466"/>
                  </a:lnTo>
                  <a:lnTo>
                    <a:pt x="1096" y="320"/>
                  </a:lnTo>
                  <a:lnTo>
                    <a:pt x="1082" y="312"/>
                  </a:lnTo>
                  <a:lnTo>
                    <a:pt x="1057" y="320"/>
                  </a:lnTo>
                  <a:lnTo>
                    <a:pt x="1056" y="313"/>
                  </a:lnTo>
                  <a:lnTo>
                    <a:pt x="1076" y="305"/>
                  </a:lnTo>
                  <a:lnTo>
                    <a:pt x="990" y="276"/>
                  </a:lnTo>
                  <a:lnTo>
                    <a:pt x="982" y="282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61" name="Freeform 115"/>
            <p:cNvSpPr>
              <a:spLocks/>
            </p:cNvSpPr>
            <p:nvPr/>
          </p:nvSpPr>
          <p:spPr bwMode="auto">
            <a:xfrm>
              <a:off x="5423" y="2566"/>
              <a:ext cx="4" cy="154"/>
            </a:xfrm>
            <a:custGeom>
              <a:avLst/>
              <a:gdLst>
                <a:gd name="T0" fmla="*/ 3 w 4"/>
                <a:gd name="T1" fmla="*/ 153 h 154"/>
                <a:gd name="T2" fmla="*/ 0 w 4"/>
                <a:gd name="T3" fmla="*/ 0 h 154"/>
                <a:gd name="T4" fmla="*/ 0 w 4"/>
                <a:gd name="T5" fmla="*/ 0 h 154"/>
                <a:gd name="T6" fmla="*/ 0 60000 65536"/>
                <a:gd name="T7" fmla="*/ 0 60000 65536"/>
                <a:gd name="T8" fmla="*/ 0 60000 65536"/>
                <a:gd name="T9" fmla="*/ 0 w 4"/>
                <a:gd name="T10" fmla="*/ 0 h 154"/>
                <a:gd name="T11" fmla="*/ 4 w 4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" h="154">
                  <a:moveTo>
                    <a:pt x="3" y="153"/>
                  </a:moveTo>
                  <a:lnTo>
                    <a:pt x="0" y="0"/>
                  </a:lnTo>
                </a:path>
              </a:pathLst>
            </a:custGeom>
            <a:noFill/>
            <a:ln w="3429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62" name="Freeform 116"/>
            <p:cNvSpPr>
              <a:spLocks/>
            </p:cNvSpPr>
            <p:nvPr/>
          </p:nvSpPr>
          <p:spPr bwMode="auto">
            <a:xfrm>
              <a:off x="5049" y="3235"/>
              <a:ext cx="157" cy="159"/>
            </a:xfrm>
            <a:custGeom>
              <a:avLst/>
              <a:gdLst>
                <a:gd name="T0" fmla="*/ 66 w 157"/>
                <a:gd name="T1" fmla="*/ 7 h 159"/>
                <a:gd name="T2" fmla="*/ 135 w 157"/>
                <a:gd name="T3" fmla="*/ 0 h 159"/>
                <a:gd name="T4" fmla="*/ 149 w 157"/>
                <a:gd name="T5" fmla="*/ 23 h 159"/>
                <a:gd name="T6" fmla="*/ 156 w 157"/>
                <a:gd name="T7" fmla="*/ 29 h 159"/>
                <a:gd name="T8" fmla="*/ 136 w 157"/>
                <a:gd name="T9" fmla="*/ 68 h 159"/>
                <a:gd name="T10" fmla="*/ 135 w 157"/>
                <a:gd name="T11" fmla="*/ 97 h 159"/>
                <a:gd name="T12" fmla="*/ 129 w 157"/>
                <a:gd name="T13" fmla="*/ 111 h 159"/>
                <a:gd name="T14" fmla="*/ 114 w 157"/>
                <a:gd name="T15" fmla="*/ 117 h 159"/>
                <a:gd name="T16" fmla="*/ 95 w 157"/>
                <a:gd name="T17" fmla="*/ 145 h 159"/>
                <a:gd name="T18" fmla="*/ 67 w 157"/>
                <a:gd name="T19" fmla="*/ 158 h 159"/>
                <a:gd name="T20" fmla="*/ 37 w 157"/>
                <a:gd name="T21" fmla="*/ 151 h 159"/>
                <a:gd name="T22" fmla="*/ 0 w 157"/>
                <a:gd name="T23" fmla="*/ 158 h 159"/>
                <a:gd name="T24" fmla="*/ 33 w 157"/>
                <a:gd name="T25" fmla="*/ 52 h 159"/>
                <a:gd name="T26" fmla="*/ 66 w 157"/>
                <a:gd name="T27" fmla="*/ 9 h 159"/>
                <a:gd name="T28" fmla="*/ 66 w 157"/>
                <a:gd name="T29" fmla="*/ 9 h 159"/>
                <a:gd name="T30" fmla="*/ 66 w 157"/>
                <a:gd name="T31" fmla="*/ 7 h 15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7"/>
                <a:gd name="T49" fmla="*/ 0 h 159"/>
                <a:gd name="T50" fmla="*/ 157 w 157"/>
                <a:gd name="T51" fmla="*/ 159 h 15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7" h="159">
                  <a:moveTo>
                    <a:pt x="66" y="7"/>
                  </a:moveTo>
                  <a:lnTo>
                    <a:pt x="135" y="0"/>
                  </a:lnTo>
                  <a:lnTo>
                    <a:pt x="149" y="23"/>
                  </a:lnTo>
                  <a:lnTo>
                    <a:pt x="156" y="29"/>
                  </a:lnTo>
                  <a:lnTo>
                    <a:pt x="136" y="68"/>
                  </a:lnTo>
                  <a:lnTo>
                    <a:pt x="135" y="97"/>
                  </a:lnTo>
                  <a:lnTo>
                    <a:pt x="129" y="111"/>
                  </a:lnTo>
                  <a:lnTo>
                    <a:pt x="114" y="117"/>
                  </a:lnTo>
                  <a:lnTo>
                    <a:pt x="95" y="145"/>
                  </a:lnTo>
                  <a:lnTo>
                    <a:pt x="67" y="158"/>
                  </a:lnTo>
                  <a:lnTo>
                    <a:pt x="37" y="151"/>
                  </a:lnTo>
                  <a:lnTo>
                    <a:pt x="0" y="158"/>
                  </a:lnTo>
                  <a:lnTo>
                    <a:pt x="33" y="52"/>
                  </a:lnTo>
                  <a:lnTo>
                    <a:pt x="66" y="9"/>
                  </a:lnTo>
                  <a:lnTo>
                    <a:pt x="66" y="7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63" name="Freeform 117"/>
            <p:cNvSpPr>
              <a:spLocks/>
            </p:cNvSpPr>
            <p:nvPr/>
          </p:nvSpPr>
          <p:spPr bwMode="auto">
            <a:xfrm>
              <a:off x="5154" y="3354"/>
              <a:ext cx="39" cy="32"/>
            </a:xfrm>
            <a:custGeom>
              <a:avLst/>
              <a:gdLst>
                <a:gd name="T0" fmla="*/ 2 w 39"/>
                <a:gd name="T1" fmla="*/ 19 h 32"/>
                <a:gd name="T2" fmla="*/ 23 w 39"/>
                <a:gd name="T3" fmla="*/ 0 h 32"/>
                <a:gd name="T4" fmla="*/ 38 w 39"/>
                <a:gd name="T5" fmla="*/ 24 h 32"/>
                <a:gd name="T6" fmla="*/ 29 w 39"/>
                <a:gd name="T7" fmla="*/ 31 h 32"/>
                <a:gd name="T8" fmla="*/ 1 w 39"/>
                <a:gd name="T9" fmla="*/ 20 h 32"/>
                <a:gd name="T10" fmla="*/ 0 w 39"/>
                <a:gd name="T11" fmla="*/ 20 h 32"/>
                <a:gd name="T12" fmla="*/ 2 w 39"/>
                <a:gd name="T13" fmla="*/ 19 h 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9"/>
                <a:gd name="T22" fmla="*/ 0 h 32"/>
                <a:gd name="T23" fmla="*/ 39 w 39"/>
                <a:gd name="T24" fmla="*/ 32 h 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9" h="32">
                  <a:moveTo>
                    <a:pt x="2" y="19"/>
                  </a:moveTo>
                  <a:lnTo>
                    <a:pt x="23" y="0"/>
                  </a:lnTo>
                  <a:lnTo>
                    <a:pt x="38" y="24"/>
                  </a:lnTo>
                  <a:lnTo>
                    <a:pt x="29" y="31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2" y="19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64" name="Freeform 118"/>
            <p:cNvSpPr>
              <a:spLocks/>
            </p:cNvSpPr>
            <p:nvPr/>
          </p:nvSpPr>
          <p:spPr bwMode="auto">
            <a:xfrm>
              <a:off x="5406" y="2705"/>
              <a:ext cx="23" cy="799"/>
            </a:xfrm>
            <a:custGeom>
              <a:avLst/>
              <a:gdLst>
                <a:gd name="T0" fmla="*/ 14 w 23"/>
                <a:gd name="T1" fmla="*/ 798 h 799"/>
                <a:gd name="T2" fmla="*/ 17 w 23"/>
                <a:gd name="T3" fmla="*/ 455 h 799"/>
                <a:gd name="T4" fmla="*/ 0 w 23"/>
                <a:gd name="T5" fmla="*/ 441 h 799"/>
                <a:gd name="T6" fmla="*/ 0 w 23"/>
                <a:gd name="T7" fmla="*/ 395 h 799"/>
                <a:gd name="T8" fmla="*/ 20 w 23"/>
                <a:gd name="T9" fmla="*/ 357 h 799"/>
                <a:gd name="T10" fmla="*/ 22 w 23"/>
                <a:gd name="T11" fmla="*/ 0 h 799"/>
                <a:gd name="T12" fmla="*/ 22 w 23"/>
                <a:gd name="T13" fmla="*/ 0 h 7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3"/>
                <a:gd name="T22" fmla="*/ 0 h 799"/>
                <a:gd name="T23" fmla="*/ 23 w 23"/>
                <a:gd name="T24" fmla="*/ 799 h 79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3" h="799">
                  <a:moveTo>
                    <a:pt x="14" y="798"/>
                  </a:moveTo>
                  <a:lnTo>
                    <a:pt x="17" y="455"/>
                  </a:lnTo>
                  <a:lnTo>
                    <a:pt x="0" y="441"/>
                  </a:lnTo>
                  <a:lnTo>
                    <a:pt x="0" y="395"/>
                  </a:lnTo>
                  <a:lnTo>
                    <a:pt x="20" y="357"/>
                  </a:lnTo>
                  <a:lnTo>
                    <a:pt x="22" y="0"/>
                  </a:lnTo>
                </a:path>
              </a:pathLst>
            </a:custGeom>
            <a:noFill/>
            <a:ln w="3429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65" name="Freeform 119"/>
            <p:cNvSpPr>
              <a:spLocks/>
            </p:cNvSpPr>
            <p:nvPr/>
          </p:nvSpPr>
          <p:spPr bwMode="auto">
            <a:xfrm>
              <a:off x="4216" y="3066"/>
              <a:ext cx="13" cy="13"/>
            </a:xfrm>
            <a:custGeom>
              <a:avLst/>
              <a:gdLst>
                <a:gd name="T0" fmla="*/ 3 w 13"/>
                <a:gd name="T1" fmla="*/ 4 h 13"/>
                <a:gd name="T2" fmla="*/ 11 w 13"/>
                <a:gd name="T3" fmla="*/ 0 h 13"/>
                <a:gd name="T4" fmla="*/ 12 w 13"/>
                <a:gd name="T5" fmla="*/ 12 h 13"/>
                <a:gd name="T6" fmla="*/ 0 w 13"/>
                <a:gd name="T7" fmla="*/ 12 h 13"/>
                <a:gd name="T8" fmla="*/ 2 w 13"/>
                <a:gd name="T9" fmla="*/ 4 h 13"/>
                <a:gd name="T10" fmla="*/ 2 w 13"/>
                <a:gd name="T11" fmla="*/ 4 h 13"/>
                <a:gd name="T12" fmla="*/ 3 w 13"/>
                <a:gd name="T13" fmla="*/ 4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3"/>
                <a:gd name="T23" fmla="*/ 13 w 13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3">
                  <a:moveTo>
                    <a:pt x="3" y="4"/>
                  </a:moveTo>
                  <a:lnTo>
                    <a:pt x="11" y="0"/>
                  </a:lnTo>
                  <a:lnTo>
                    <a:pt x="12" y="12"/>
                  </a:lnTo>
                  <a:lnTo>
                    <a:pt x="0" y="12"/>
                  </a:lnTo>
                  <a:lnTo>
                    <a:pt x="2" y="4"/>
                  </a:lnTo>
                  <a:lnTo>
                    <a:pt x="3" y="4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66" name="Freeform 120"/>
            <p:cNvSpPr>
              <a:spLocks/>
            </p:cNvSpPr>
            <p:nvPr/>
          </p:nvSpPr>
          <p:spPr bwMode="auto">
            <a:xfrm>
              <a:off x="4249" y="2211"/>
              <a:ext cx="120" cy="76"/>
            </a:xfrm>
            <a:custGeom>
              <a:avLst/>
              <a:gdLst>
                <a:gd name="T0" fmla="*/ 72 w 120"/>
                <a:gd name="T1" fmla="*/ 35 h 76"/>
                <a:gd name="T2" fmla="*/ 65 w 120"/>
                <a:gd name="T3" fmla="*/ 17 h 76"/>
                <a:gd name="T4" fmla="*/ 51 w 120"/>
                <a:gd name="T5" fmla="*/ 9 h 76"/>
                <a:gd name="T6" fmla="*/ 51 w 120"/>
                <a:gd name="T7" fmla="*/ 0 h 76"/>
                <a:gd name="T8" fmla="*/ 82 w 120"/>
                <a:gd name="T9" fmla="*/ 0 h 76"/>
                <a:gd name="T10" fmla="*/ 116 w 120"/>
                <a:gd name="T11" fmla="*/ 17 h 76"/>
                <a:gd name="T12" fmla="*/ 119 w 120"/>
                <a:gd name="T13" fmla="*/ 31 h 76"/>
                <a:gd name="T14" fmla="*/ 108 w 120"/>
                <a:gd name="T15" fmla="*/ 46 h 76"/>
                <a:gd name="T16" fmla="*/ 96 w 120"/>
                <a:gd name="T17" fmla="*/ 41 h 76"/>
                <a:gd name="T18" fmla="*/ 73 w 120"/>
                <a:gd name="T19" fmla="*/ 50 h 76"/>
                <a:gd name="T20" fmla="*/ 73 w 120"/>
                <a:gd name="T21" fmla="*/ 49 h 76"/>
                <a:gd name="T22" fmla="*/ 56 w 120"/>
                <a:gd name="T23" fmla="*/ 57 h 76"/>
                <a:gd name="T24" fmla="*/ 37 w 120"/>
                <a:gd name="T25" fmla="*/ 75 h 76"/>
                <a:gd name="T26" fmla="*/ 35 w 120"/>
                <a:gd name="T27" fmla="*/ 64 h 76"/>
                <a:gd name="T28" fmla="*/ 23 w 120"/>
                <a:gd name="T29" fmla="*/ 69 h 76"/>
                <a:gd name="T30" fmla="*/ 19 w 120"/>
                <a:gd name="T31" fmla="*/ 60 h 76"/>
                <a:gd name="T32" fmla="*/ 33 w 120"/>
                <a:gd name="T33" fmla="*/ 55 h 76"/>
                <a:gd name="T34" fmla="*/ 48 w 120"/>
                <a:gd name="T35" fmla="*/ 52 h 76"/>
                <a:gd name="T36" fmla="*/ 48 w 120"/>
                <a:gd name="T37" fmla="*/ 38 h 76"/>
                <a:gd name="T38" fmla="*/ 33 w 120"/>
                <a:gd name="T39" fmla="*/ 49 h 76"/>
                <a:gd name="T40" fmla="*/ 24 w 120"/>
                <a:gd name="T41" fmla="*/ 45 h 76"/>
                <a:gd name="T42" fmla="*/ 25 w 120"/>
                <a:gd name="T43" fmla="*/ 35 h 76"/>
                <a:gd name="T44" fmla="*/ 2 w 120"/>
                <a:gd name="T45" fmla="*/ 32 h 76"/>
                <a:gd name="T46" fmla="*/ 0 w 120"/>
                <a:gd name="T47" fmla="*/ 17 h 76"/>
                <a:gd name="T48" fmla="*/ 20 w 120"/>
                <a:gd name="T49" fmla="*/ 25 h 76"/>
                <a:gd name="T50" fmla="*/ 14 w 120"/>
                <a:gd name="T51" fmla="*/ 7 h 76"/>
                <a:gd name="T52" fmla="*/ 34 w 120"/>
                <a:gd name="T53" fmla="*/ 3 h 76"/>
                <a:gd name="T54" fmla="*/ 59 w 120"/>
                <a:gd name="T55" fmla="*/ 32 h 76"/>
                <a:gd name="T56" fmla="*/ 72 w 120"/>
                <a:gd name="T57" fmla="*/ 35 h 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20"/>
                <a:gd name="T88" fmla="*/ 0 h 76"/>
                <a:gd name="T89" fmla="*/ 120 w 120"/>
                <a:gd name="T90" fmla="*/ 76 h 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20" h="76">
                  <a:moveTo>
                    <a:pt x="72" y="35"/>
                  </a:moveTo>
                  <a:lnTo>
                    <a:pt x="65" y="17"/>
                  </a:lnTo>
                  <a:lnTo>
                    <a:pt x="51" y="9"/>
                  </a:lnTo>
                  <a:lnTo>
                    <a:pt x="51" y="0"/>
                  </a:lnTo>
                  <a:lnTo>
                    <a:pt x="82" y="0"/>
                  </a:lnTo>
                  <a:lnTo>
                    <a:pt x="116" y="17"/>
                  </a:lnTo>
                  <a:lnTo>
                    <a:pt x="119" y="31"/>
                  </a:lnTo>
                  <a:lnTo>
                    <a:pt x="108" y="46"/>
                  </a:lnTo>
                  <a:lnTo>
                    <a:pt x="96" y="41"/>
                  </a:lnTo>
                  <a:lnTo>
                    <a:pt x="73" y="50"/>
                  </a:lnTo>
                  <a:lnTo>
                    <a:pt x="73" y="49"/>
                  </a:lnTo>
                  <a:lnTo>
                    <a:pt x="56" y="57"/>
                  </a:lnTo>
                  <a:lnTo>
                    <a:pt x="37" y="75"/>
                  </a:lnTo>
                  <a:lnTo>
                    <a:pt x="35" y="64"/>
                  </a:lnTo>
                  <a:lnTo>
                    <a:pt x="23" y="69"/>
                  </a:lnTo>
                  <a:lnTo>
                    <a:pt x="19" y="60"/>
                  </a:lnTo>
                  <a:lnTo>
                    <a:pt x="33" y="55"/>
                  </a:lnTo>
                  <a:lnTo>
                    <a:pt x="48" y="52"/>
                  </a:lnTo>
                  <a:lnTo>
                    <a:pt x="48" y="38"/>
                  </a:lnTo>
                  <a:lnTo>
                    <a:pt x="33" y="49"/>
                  </a:lnTo>
                  <a:lnTo>
                    <a:pt x="24" y="45"/>
                  </a:lnTo>
                  <a:lnTo>
                    <a:pt x="25" y="35"/>
                  </a:lnTo>
                  <a:lnTo>
                    <a:pt x="2" y="32"/>
                  </a:lnTo>
                  <a:lnTo>
                    <a:pt x="0" y="17"/>
                  </a:lnTo>
                  <a:lnTo>
                    <a:pt x="20" y="25"/>
                  </a:lnTo>
                  <a:lnTo>
                    <a:pt x="14" y="7"/>
                  </a:lnTo>
                  <a:lnTo>
                    <a:pt x="34" y="3"/>
                  </a:lnTo>
                  <a:lnTo>
                    <a:pt x="59" y="32"/>
                  </a:lnTo>
                  <a:lnTo>
                    <a:pt x="72" y="35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67" name="Freeform 121"/>
            <p:cNvSpPr>
              <a:spLocks/>
            </p:cNvSpPr>
            <p:nvPr/>
          </p:nvSpPr>
          <p:spPr bwMode="auto">
            <a:xfrm>
              <a:off x="4192" y="2428"/>
              <a:ext cx="81" cy="59"/>
            </a:xfrm>
            <a:custGeom>
              <a:avLst/>
              <a:gdLst>
                <a:gd name="T0" fmla="*/ 0 w 81"/>
                <a:gd name="T1" fmla="*/ 28 h 59"/>
                <a:gd name="T2" fmla="*/ 28 w 81"/>
                <a:gd name="T3" fmla="*/ 11 h 59"/>
                <a:gd name="T4" fmla="*/ 73 w 81"/>
                <a:gd name="T5" fmla="*/ 0 h 59"/>
                <a:gd name="T6" fmla="*/ 72 w 81"/>
                <a:gd name="T7" fmla="*/ 9 h 59"/>
                <a:gd name="T8" fmla="*/ 80 w 81"/>
                <a:gd name="T9" fmla="*/ 26 h 59"/>
                <a:gd name="T10" fmla="*/ 67 w 81"/>
                <a:gd name="T11" fmla="*/ 38 h 59"/>
                <a:gd name="T12" fmla="*/ 79 w 81"/>
                <a:gd name="T13" fmla="*/ 43 h 59"/>
                <a:gd name="T14" fmla="*/ 56 w 81"/>
                <a:gd name="T15" fmla="*/ 57 h 59"/>
                <a:gd name="T16" fmla="*/ 40 w 81"/>
                <a:gd name="T17" fmla="*/ 58 h 59"/>
                <a:gd name="T18" fmla="*/ 30 w 81"/>
                <a:gd name="T19" fmla="*/ 49 h 59"/>
                <a:gd name="T20" fmla="*/ 14 w 81"/>
                <a:gd name="T21" fmla="*/ 47 h 59"/>
                <a:gd name="T22" fmla="*/ 0 w 81"/>
                <a:gd name="T23" fmla="*/ 28 h 59"/>
                <a:gd name="T24" fmla="*/ 0 w 81"/>
                <a:gd name="T25" fmla="*/ 28 h 5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1"/>
                <a:gd name="T40" fmla="*/ 0 h 59"/>
                <a:gd name="T41" fmla="*/ 81 w 81"/>
                <a:gd name="T42" fmla="*/ 59 h 5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1" h="59">
                  <a:moveTo>
                    <a:pt x="0" y="28"/>
                  </a:moveTo>
                  <a:lnTo>
                    <a:pt x="28" y="11"/>
                  </a:lnTo>
                  <a:lnTo>
                    <a:pt x="73" y="0"/>
                  </a:lnTo>
                  <a:lnTo>
                    <a:pt x="72" y="9"/>
                  </a:lnTo>
                  <a:lnTo>
                    <a:pt x="80" y="26"/>
                  </a:lnTo>
                  <a:lnTo>
                    <a:pt x="67" y="38"/>
                  </a:lnTo>
                  <a:lnTo>
                    <a:pt x="79" y="43"/>
                  </a:lnTo>
                  <a:lnTo>
                    <a:pt x="56" y="57"/>
                  </a:lnTo>
                  <a:lnTo>
                    <a:pt x="40" y="58"/>
                  </a:lnTo>
                  <a:lnTo>
                    <a:pt x="30" y="49"/>
                  </a:lnTo>
                  <a:lnTo>
                    <a:pt x="14" y="47"/>
                  </a:lnTo>
                  <a:lnTo>
                    <a:pt x="0" y="28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68" name="Freeform 122"/>
            <p:cNvSpPr>
              <a:spLocks/>
            </p:cNvSpPr>
            <p:nvPr/>
          </p:nvSpPr>
          <p:spPr bwMode="auto">
            <a:xfrm>
              <a:off x="4720" y="3079"/>
              <a:ext cx="37" cy="74"/>
            </a:xfrm>
            <a:custGeom>
              <a:avLst/>
              <a:gdLst>
                <a:gd name="T0" fmla="*/ 14 w 37"/>
                <a:gd name="T1" fmla="*/ 30 h 74"/>
                <a:gd name="T2" fmla="*/ 14 w 37"/>
                <a:gd name="T3" fmla="*/ 0 h 74"/>
                <a:gd name="T4" fmla="*/ 23 w 37"/>
                <a:gd name="T5" fmla="*/ 5 h 74"/>
                <a:gd name="T6" fmla="*/ 36 w 37"/>
                <a:gd name="T7" fmla="*/ 2 h 74"/>
                <a:gd name="T8" fmla="*/ 20 w 37"/>
                <a:gd name="T9" fmla="*/ 42 h 74"/>
                <a:gd name="T10" fmla="*/ 20 w 37"/>
                <a:gd name="T11" fmla="*/ 42 h 74"/>
                <a:gd name="T12" fmla="*/ 4 w 37"/>
                <a:gd name="T13" fmla="*/ 73 h 74"/>
                <a:gd name="T14" fmla="*/ 0 w 37"/>
                <a:gd name="T15" fmla="*/ 73 h 74"/>
                <a:gd name="T16" fmla="*/ 0 w 37"/>
                <a:gd name="T17" fmla="*/ 31 h 74"/>
                <a:gd name="T18" fmla="*/ 10 w 37"/>
                <a:gd name="T19" fmla="*/ 25 h 74"/>
                <a:gd name="T20" fmla="*/ 14 w 37"/>
                <a:gd name="T21" fmla="*/ 29 h 74"/>
                <a:gd name="T22" fmla="*/ 14 w 37"/>
                <a:gd name="T23" fmla="*/ 30 h 7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7"/>
                <a:gd name="T37" fmla="*/ 0 h 74"/>
                <a:gd name="T38" fmla="*/ 37 w 37"/>
                <a:gd name="T39" fmla="*/ 74 h 7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7" h="74">
                  <a:moveTo>
                    <a:pt x="14" y="30"/>
                  </a:moveTo>
                  <a:lnTo>
                    <a:pt x="14" y="0"/>
                  </a:lnTo>
                  <a:lnTo>
                    <a:pt x="23" y="5"/>
                  </a:lnTo>
                  <a:lnTo>
                    <a:pt x="36" y="2"/>
                  </a:lnTo>
                  <a:lnTo>
                    <a:pt x="20" y="42"/>
                  </a:lnTo>
                  <a:lnTo>
                    <a:pt x="4" y="73"/>
                  </a:lnTo>
                  <a:lnTo>
                    <a:pt x="0" y="73"/>
                  </a:lnTo>
                  <a:lnTo>
                    <a:pt x="0" y="31"/>
                  </a:lnTo>
                  <a:lnTo>
                    <a:pt x="10" y="25"/>
                  </a:lnTo>
                  <a:lnTo>
                    <a:pt x="14" y="29"/>
                  </a:lnTo>
                  <a:lnTo>
                    <a:pt x="14" y="30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69" name="Freeform 123"/>
            <p:cNvSpPr>
              <a:spLocks/>
            </p:cNvSpPr>
            <p:nvPr/>
          </p:nvSpPr>
          <p:spPr bwMode="auto">
            <a:xfrm>
              <a:off x="4660" y="2947"/>
              <a:ext cx="83" cy="210"/>
            </a:xfrm>
            <a:custGeom>
              <a:avLst/>
              <a:gdLst>
                <a:gd name="T0" fmla="*/ 27 w 83"/>
                <a:gd name="T1" fmla="*/ 117 h 210"/>
                <a:gd name="T2" fmla="*/ 21 w 83"/>
                <a:gd name="T3" fmla="*/ 99 h 210"/>
                <a:gd name="T4" fmla="*/ 24 w 83"/>
                <a:gd name="T5" fmla="*/ 90 h 210"/>
                <a:gd name="T6" fmla="*/ 20 w 83"/>
                <a:gd name="T7" fmla="*/ 73 h 210"/>
                <a:gd name="T8" fmla="*/ 28 w 83"/>
                <a:gd name="T9" fmla="*/ 65 h 210"/>
                <a:gd name="T10" fmla="*/ 12 w 83"/>
                <a:gd name="T11" fmla="*/ 45 h 210"/>
                <a:gd name="T12" fmla="*/ 32 w 83"/>
                <a:gd name="T13" fmla="*/ 45 h 210"/>
                <a:gd name="T14" fmla="*/ 36 w 83"/>
                <a:gd name="T15" fmla="*/ 26 h 210"/>
                <a:gd name="T16" fmla="*/ 45 w 83"/>
                <a:gd name="T17" fmla="*/ 19 h 210"/>
                <a:gd name="T18" fmla="*/ 45 w 83"/>
                <a:gd name="T19" fmla="*/ 6 h 210"/>
                <a:gd name="T20" fmla="*/ 62 w 83"/>
                <a:gd name="T21" fmla="*/ 0 h 210"/>
                <a:gd name="T22" fmla="*/ 66 w 83"/>
                <a:gd name="T23" fmla="*/ 31 h 210"/>
                <a:gd name="T24" fmla="*/ 75 w 83"/>
                <a:gd name="T25" fmla="*/ 31 h 210"/>
                <a:gd name="T26" fmla="*/ 73 w 83"/>
                <a:gd name="T27" fmla="*/ 61 h 210"/>
                <a:gd name="T28" fmla="*/ 82 w 83"/>
                <a:gd name="T29" fmla="*/ 64 h 210"/>
                <a:gd name="T30" fmla="*/ 67 w 83"/>
                <a:gd name="T31" fmla="*/ 81 h 210"/>
                <a:gd name="T32" fmla="*/ 76 w 83"/>
                <a:gd name="T33" fmla="*/ 93 h 210"/>
                <a:gd name="T34" fmla="*/ 74 w 83"/>
                <a:gd name="T35" fmla="*/ 116 h 210"/>
                <a:gd name="T36" fmla="*/ 52 w 83"/>
                <a:gd name="T37" fmla="*/ 152 h 210"/>
                <a:gd name="T38" fmla="*/ 52 w 83"/>
                <a:gd name="T39" fmla="*/ 152 h 210"/>
                <a:gd name="T40" fmla="*/ 58 w 83"/>
                <a:gd name="T41" fmla="*/ 164 h 210"/>
                <a:gd name="T42" fmla="*/ 55 w 83"/>
                <a:gd name="T43" fmla="*/ 174 h 210"/>
                <a:gd name="T44" fmla="*/ 46 w 83"/>
                <a:gd name="T45" fmla="*/ 163 h 210"/>
                <a:gd name="T46" fmla="*/ 46 w 83"/>
                <a:gd name="T47" fmla="*/ 185 h 210"/>
                <a:gd name="T48" fmla="*/ 38 w 83"/>
                <a:gd name="T49" fmla="*/ 187 h 210"/>
                <a:gd name="T50" fmla="*/ 33 w 83"/>
                <a:gd name="T51" fmla="*/ 201 h 210"/>
                <a:gd name="T52" fmla="*/ 11 w 83"/>
                <a:gd name="T53" fmla="*/ 209 h 210"/>
                <a:gd name="T54" fmla="*/ 0 w 83"/>
                <a:gd name="T55" fmla="*/ 199 h 210"/>
                <a:gd name="T56" fmla="*/ 3 w 83"/>
                <a:gd name="T57" fmla="*/ 165 h 210"/>
                <a:gd name="T58" fmla="*/ 14 w 83"/>
                <a:gd name="T59" fmla="*/ 162 h 210"/>
                <a:gd name="T60" fmla="*/ 7 w 83"/>
                <a:gd name="T61" fmla="*/ 155 h 210"/>
                <a:gd name="T62" fmla="*/ 0 w 83"/>
                <a:gd name="T63" fmla="*/ 87 h 210"/>
                <a:gd name="T64" fmla="*/ 10 w 83"/>
                <a:gd name="T65" fmla="*/ 83 h 210"/>
                <a:gd name="T66" fmla="*/ 17 w 83"/>
                <a:gd name="T67" fmla="*/ 108 h 210"/>
                <a:gd name="T68" fmla="*/ 27 w 83"/>
                <a:gd name="T69" fmla="*/ 117 h 21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3"/>
                <a:gd name="T106" fmla="*/ 0 h 210"/>
                <a:gd name="T107" fmla="*/ 83 w 83"/>
                <a:gd name="T108" fmla="*/ 210 h 21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3" h="210">
                  <a:moveTo>
                    <a:pt x="27" y="117"/>
                  </a:moveTo>
                  <a:lnTo>
                    <a:pt x="21" y="99"/>
                  </a:lnTo>
                  <a:lnTo>
                    <a:pt x="24" y="90"/>
                  </a:lnTo>
                  <a:lnTo>
                    <a:pt x="20" y="73"/>
                  </a:lnTo>
                  <a:lnTo>
                    <a:pt x="28" y="65"/>
                  </a:lnTo>
                  <a:lnTo>
                    <a:pt x="12" y="45"/>
                  </a:lnTo>
                  <a:lnTo>
                    <a:pt x="32" y="45"/>
                  </a:lnTo>
                  <a:lnTo>
                    <a:pt x="36" y="26"/>
                  </a:lnTo>
                  <a:lnTo>
                    <a:pt x="45" y="19"/>
                  </a:lnTo>
                  <a:lnTo>
                    <a:pt x="45" y="6"/>
                  </a:lnTo>
                  <a:lnTo>
                    <a:pt x="62" y="0"/>
                  </a:lnTo>
                  <a:lnTo>
                    <a:pt x="66" y="31"/>
                  </a:lnTo>
                  <a:lnTo>
                    <a:pt x="75" y="31"/>
                  </a:lnTo>
                  <a:lnTo>
                    <a:pt x="73" y="61"/>
                  </a:lnTo>
                  <a:lnTo>
                    <a:pt x="82" y="64"/>
                  </a:lnTo>
                  <a:lnTo>
                    <a:pt x="67" y="81"/>
                  </a:lnTo>
                  <a:lnTo>
                    <a:pt x="76" y="93"/>
                  </a:lnTo>
                  <a:lnTo>
                    <a:pt x="74" y="116"/>
                  </a:lnTo>
                  <a:lnTo>
                    <a:pt x="52" y="152"/>
                  </a:lnTo>
                  <a:lnTo>
                    <a:pt x="58" y="164"/>
                  </a:lnTo>
                  <a:lnTo>
                    <a:pt x="55" y="174"/>
                  </a:lnTo>
                  <a:lnTo>
                    <a:pt x="46" y="163"/>
                  </a:lnTo>
                  <a:lnTo>
                    <a:pt x="46" y="185"/>
                  </a:lnTo>
                  <a:lnTo>
                    <a:pt x="38" y="187"/>
                  </a:lnTo>
                  <a:lnTo>
                    <a:pt x="33" y="201"/>
                  </a:lnTo>
                  <a:lnTo>
                    <a:pt x="11" y="209"/>
                  </a:lnTo>
                  <a:lnTo>
                    <a:pt x="0" y="199"/>
                  </a:lnTo>
                  <a:lnTo>
                    <a:pt x="3" y="165"/>
                  </a:lnTo>
                  <a:lnTo>
                    <a:pt x="14" y="162"/>
                  </a:lnTo>
                  <a:lnTo>
                    <a:pt x="7" y="155"/>
                  </a:lnTo>
                  <a:lnTo>
                    <a:pt x="0" y="87"/>
                  </a:lnTo>
                  <a:lnTo>
                    <a:pt x="10" y="83"/>
                  </a:lnTo>
                  <a:lnTo>
                    <a:pt x="17" y="108"/>
                  </a:lnTo>
                  <a:lnTo>
                    <a:pt x="27" y="117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70" name="Freeform 124"/>
            <p:cNvSpPr>
              <a:spLocks/>
            </p:cNvSpPr>
            <p:nvPr/>
          </p:nvSpPr>
          <p:spPr bwMode="auto">
            <a:xfrm>
              <a:off x="4523" y="2934"/>
              <a:ext cx="40" cy="107"/>
            </a:xfrm>
            <a:custGeom>
              <a:avLst/>
              <a:gdLst>
                <a:gd name="T0" fmla="*/ 0 w 40"/>
                <a:gd name="T1" fmla="*/ 106 h 107"/>
                <a:gd name="T2" fmla="*/ 9 w 40"/>
                <a:gd name="T3" fmla="*/ 96 h 107"/>
                <a:gd name="T4" fmla="*/ 17 w 40"/>
                <a:gd name="T5" fmla="*/ 70 h 107"/>
                <a:gd name="T6" fmla="*/ 35 w 40"/>
                <a:gd name="T7" fmla="*/ 44 h 107"/>
                <a:gd name="T8" fmla="*/ 39 w 40"/>
                <a:gd name="T9" fmla="*/ 0 h 107"/>
                <a:gd name="T10" fmla="*/ 7 w 40"/>
                <a:gd name="T11" fmla="*/ 64 h 107"/>
                <a:gd name="T12" fmla="*/ 0 w 40"/>
                <a:gd name="T13" fmla="*/ 106 h 107"/>
                <a:gd name="T14" fmla="*/ 0 w 40"/>
                <a:gd name="T15" fmla="*/ 106 h 1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0"/>
                <a:gd name="T25" fmla="*/ 0 h 107"/>
                <a:gd name="T26" fmla="*/ 40 w 40"/>
                <a:gd name="T27" fmla="*/ 107 h 10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0" h="107">
                  <a:moveTo>
                    <a:pt x="0" y="106"/>
                  </a:moveTo>
                  <a:lnTo>
                    <a:pt x="9" y="96"/>
                  </a:lnTo>
                  <a:lnTo>
                    <a:pt x="17" y="70"/>
                  </a:lnTo>
                  <a:lnTo>
                    <a:pt x="35" y="44"/>
                  </a:lnTo>
                  <a:lnTo>
                    <a:pt x="39" y="0"/>
                  </a:lnTo>
                  <a:lnTo>
                    <a:pt x="7" y="64"/>
                  </a:lnTo>
                  <a:lnTo>
                    <a:pt x="0" y="106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71" name="Freeform 125"/>
            <p:cNvSpPr>
              <a:spLocks/>
            </p:cNvSpPr>
            <p:nvPr/>
          </p:nvSpPr>
          <p:spPr bwMode="auto">
            <a:xfrm>
              <a:off x="4496" y="2968"/>
              <a:ext cx="29" cy="65"/>
            </a:xfrm>
            <a:custGeom>
              <a:avLst/>
              <a:gdLst>
                <a:gd name="T0" fmla="*/ 7 w 29"/>
                <a:gd name="T1" fmla="*/ 64 h 65"/>
                <a:gd name="T2" fmla="*/ 16 w 29"/>
                <a:gd name="T3" fmla="*/ 61 h 65"/>
                <a:gd name="T4" fmla="*/ 24 w 29"/>
                <a:gd name="T5" fmla="*/ 42 h 65"/>
                <a:gd name="T6" fmla="*/ 21 w 29"/>
                <a:gd name="T7" fmla="*/ 27 h 65"/>
                <a:gd name="T8" fmla="*/ 28 w 29"/>
                <a:gd name="T9" fmla="*/ 1 h 65"/>
                <a:gd name="T10" fmla="*/ 21 w 29"/>
                <a:gd name="T11" fmla="*/ 0 h 65"/>
                <a:gd name="T12" fmla="*/ 15 w 29"/>
                <a:gd name="T13" fmla="*/ 12 h 65"/>
                <a:gd name="T14" fmla="*/ 5 w 29"/>
                <a:gd name="T15" fmla="*/ 18 h 65"/>
                <a:gd name="T16" fmla="*/ 0 w 29"/>
                <a:gd name="T17" fmla="*/ 30 h 65"/>
                <a:gd name="T18" fmla="*/ 10 w 29"/>
                <a:gd name="T19" fmla="*/ 36 h 65"/>
                <a:gd name="T20" fmla="*/ 6 w 29"/>
                <a:gd name="T21" fmla="*/ 49 h 65"/>
                <a:gd name="T22" fmla="*/ 8 w 29"/>
                <a:gd name="T23" fmla="*/ 64 h 65"/>
                <a:gd name="T24" fmla="*/ 7 w 29"/>
                <a:gd name="T25" fmla="*/ 64 h 65"/>
                <a:gd name="T26" fmla="*/ 7 w 29"/>
                <a:gd name="T27" fmla="*/ 64 h 6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9"/>
                <a:gd name="T43" fmla="*/ 0 h 65"/>
                <a:gd name="T44" fmla="*/ 29 w 29"/>
                <a:gd name="T45" fmla="*/ 65 h 6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9" h="65">
                  <a:moveTo>
                    <a:pt x="7" y="64"/>
                  </a:moveTo>
                  <a:lnTo>
                    <a:pt x="16" y="61"/>
                  </a:lnTo>
                  <a:lnTo>
                    <a:pt x="24" y="42"/>
                  </a:lnTo>
                  <a:lnTo>
                    <a:pt x="21" y="27"/>
                  </a:lnTo>
                  <a:lnTo>
                    <a:pt x="28" y="1"/>
                  </a:lnTo>
                  <a:lnTo>
                    <a:pt x="21" y="0"/>
                  </a:lnTo>
                  <a:lnTo>
                    <a:pt x="15" y="12"/>
                  </a:lnTo>
                  <a:lnTo>
                    <a:pt x="5" y="18"/>
                  </a:lnTo>
                  <a:lnTo>
                    <a:pt x="0" y="30"/>
                  </a:lnTo>
                  <a:lnTo>
                    <a:pt x="10" y="36"/>
                  </a:lnTo>
                  <a:lnTo>
                    <a:pt x="6" y="49"/>
                  </a:lnTo>
                  <a:lnTo>
                    <a:pt x="8" y="64"/>
                  </a:lnTo>
                  <a:lnTo>
                    <a:pt x="7" y="64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72" name="Freeform 126"/>
            <p:cNvSpPr>
              <a:spLocks/>
            </p:cNvSpPr>
            <p:nvPr/>
          </p:nvSpPr>
          <p:spPr bwMode="auto">
            <a:xfrm>
              <a:off x="4249" y="2964"/>
              <a:ext cx="13" cy="13"/>
            </a:xfrm>
            <a:custGeom>
              <a:avLst/>
              <a:gdLst>
                <a:gd name="T0" fmla="*/ 10 w 13"/>
                <a:gd name="T1" fmla="*/ 0 h 13"/>
                <a:gd name="T2" fmla="*/ 12 w 13"/>
                <a:gd name="T3" fmla="*/ 8 h 13"/>
                <a:gd name="T4" fmla="*/ 0 w 13"/>
                <a:gd name="T5" fmla="*/ 12 h 13"/>
                <a:gd name="T6" fmla="*/ 3 w 13"/>
                <a:gd name="T7" fmla="*/ 2 h 13"/>
                <a:gd name="T8" fmla="*/ 10 w 13"/>
                <a:gd name="T9" fmla="*/ 0 h 13"/>
                <a:gd name="T10" fmla="*/ 10 w 13"/>
                <a:gd name="T11" fmla="*/ 0 h 13"/>
                <a:gd name="T12" fmla="*/ 10 w 13"/>
                <a:gd name="T13" fmla="*/ 0 h 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13"/>
                <a:gd name="T23" fmla="*/ 13 w 13"/>
                <a:gd name="T24" fmla="*/ 13 h 1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13">
                  <a:moveTo>
                    <a:pt x="10" y="0"/>
                  </a:moveTo>
                  <a:lnTo>
                    <a:pt x="12" y="8"/>
                  </a:lnTo>
                  <a:lnTo>
                    <a:pt x="0" y="12"/>
                  </a:lnTo>
                  <a:lnTo>
                    <a:pt x="3" y="2"/>
                  </a:lnTo>
                  <a:lnTo>
                    <a:pt x="10" y="0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73" name="Freeform 127"/>
            <p:cNvSpPr>
              <a:spLocks/>
            </p:cNvSpPr>
            <p:nvPr/>
          </p:nvSpPr>
          <p:spPr bwMode="auto">
            <a:xfrm>
              <a:off x="4345" y="3209"/>
              <a:ext cx="16" cy="16"/>
            </a:xfrm>
            <a:custGeom>
              <a:avLst/>
              <a:gdLst>
                <a:gd name="T0" fmla="*/ 5 w 16"/>
                <a:gd name="T1" fmla="*/ 0 h 16"/>
                <a:gd name="T2" fmla="*/ 15 w 16"/>
                <a:gd name="T3" fmla="*/ 9 h 16"/>
                <a:gd name="T4" fmla="*/ 8 w 16"/>
                <a:gd name="T5" fmla="*/ 15 h 16"/>
                <a:gd name="T6" fmla="*/ 0 w 16"/>
                <a:gd name="T7" fmla="*/ 7 h 16"/>
                <a:gd name="T8" fmla="*/ 6 w 16"/>
                <a:gd name="T9" fmla="*/ 0 h 16"/>
                <a:gd name="T10" fmla="*/ 5 w 16"/>
                <a:gd name="T11" fmla="*/ 0 h 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16"/>
                <a:gd name="T20" fmla="*/ 16 w 16"/>
                <a:gd name="T21" fmla="*/ 16 h 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16">
                  <a:moveTo>
                    <a:pt x="5" y="0"/>
                  </a:moveTo>
                  <a:lnTo>
                    <a:pt x="15" y="9"/>
                  </a:lnTo>
                  <a:lnTo>
                    <a:pt x="8" y="15"/>
                  </a:lnTo>
                  <a:lnTo>
                    <a:pt x="0" y="7"/>
                  </a:lnTo>
                  <a:lnTo>
                    <a:pt x="6" y="0"/>
                  </a:lnTo>
                  <a:lnTo>
                    <a:pt x="5" y="0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74" name="Freeform 128"/>
            <p:cNvSpPr>
              <a:spLocks/>
            </p:cNvSpPr>
            <p:nvPr/>
          </p:nvSpPr>
          <p:spPr bwMode="auto">
            <a:xfrm>
              <a:off x="4309" y="3224"/>
              <a:ext cx="38" cy="27"/>
            </a:xfrm>
            <a:custGeom>
              <a:avLst/>
              <a:gdLst>
                <a:gd name="T0" fmla="*/ 0 w 38"/>
                <a:gd name="T1" fmla="*/ 22 h 27"/>
                <a:gd name="T2" fmla="*/ 16 w 38"/>
                <a:gd name="T3" fmla="*/ 26 h 27"/>
                <a:gd name="T4" fmla="*/ 17 w 38"/>
                <a:gd name="T5" fmla="*/ 5 h 27"/>
                <a:gd name="T6" fmla="*/ 34 w 38"/>
                <a:gd name="T7" fmla="*/ 0 h 27"/>
                <a:gd name="T8" fmla="*/ 37 w 38"/>
                <a:gd name="T9" fmla="*/ 6 h 27"/>
                <a:gd name="T10" fmla="*/ 22 w 38"/>
                <a:gd name="T11" fmla="*/ 15 h 27"/>
                <a:gd name="T12" fmla="*/ 5 w 38"/>
                <a:gd name="T13" fmla="*/ 14 h 27"/>
                <a:gd name="T14" fmla="*/ 1 w 38"/>
                <a:gd name="T15" fmla="*/ 22 h 27"/>
                <a:gd name="T16" fmla="*/ 1 w 38"/>
                <a:gd name="T17" fmla="*/ 22 h 27"/>
                <a:gd name="T18" fmla="*/ 0 w 38"/>
                <a:gd name="T19" fmla="*/ 22 h 2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8"/>
                <a:gd name="T31" fmla="*/ 0 h 27"/>
                <a:gd name="T32" fmla="*/ 38 w 38"/>
                <a:gd name="T33" fmla="*/ 27 h 2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8" h="27">
                  <a:moveTo>
                    <a:pt x="0" y="22"/>
                  </a:moveTo>
                  <a:lnTo>
                    <a:pt x="16" y="26"/>
                  </a:lnTo>
                  <a:lnTo>
                    <a:pt x="17" y="5"/>
                  </a:lnTo>
                  <a:lnTo>
                    <a:pt x="34" y="0"/>
                  </a:lnTo>
                  <a:lnTo>
                    <a:pt x="37" y="6"/>
                  </a:lnTo>
                  <a:lnTo>
                    <a:pt x="22" y="15"/>
                  </a:lnTo>
                  <a:lnTo>
                    <a:pt x="5" y="14"/>
                  </a:lnTo>
                  <a:lnTo>
                    <a:pt x="1" y="22"/>
                  </a:lnTo>
                  <a:lnTo>
                    <a:pt x="0" y="22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75" name="Freeform 129"/>
            <p:cNvSpPr>
              <a:spLocks/>
            </p:cNvSpPr>
            <p:nvPr/>
          </p:nvSpPr>
          <p:spPr bwMode="auto">
            <a:xfrm>
              <a:off x="4321" y="3178"/>
              <a:ext cx="109" cy="133"/>
            </a:xfrm>
            <a:custGeom>
              <a:avLst/>
              <a:gdLst>
                <a:gd name="T0" fmla="*/ 45 w 109"/>
                <a:gd name="T1" fmla="*/ 37 h 133"/>
                <a:gd name="T2" fmla="*/ 45 w 109"/>
                <a:gd name="T3" fmla="*/ 49 h 133"/>
                <a:gd name="T4" fmla="*/ 35 w 109"/>
                <a:gd name="T5" fmla="*/ 51 h 133"/>
                <a:gd name="T6" fmla="*/ 22 w 109"/>
                <a:gd name="T7" fmla="*/ 68 h 133"/>
                <a:gd name="T8" fmla="*/ 17 w 109"/>
                <a:gd name="T9" fmla="*/ 82 h 133"/>
                <a:gd name="T10" fmla="*/ 5 w 109"/>
                <a:gd name="T11" fmla="*/ 85 h 133"/>
                <a:gd name="T12" fmla="*/ 0 w 109"/>
                <a:gd name="T13" fmla="*/ 94 h 133"/>
                <a:gd name="T14" fmla="*/ 15 w 109"/>
                <a:gd name="T15" fmla="*/ 92 h 133"/>
                <a:gd name="T16" fmla="*/ 19 w 109"/>
                <a:gd name="T17" fmla="*/ 105 h 133"/>
                <a:gd name="T18" fmla="*/ 12 w 109"/>
                <a:gd name="T19" fmla="*/ 108 h 133"/>
                <a:gd name="T20" fmla="*/ 19 w 109"/>
                <a:gd name="T21" fmla="*/ 129 h 133"/>
                <a:gd name="T22" fmla="*/ 35 w 109"/>
                <a:gd name="T23" fmla="*/ 132 h 133"/>
                <a:gd name="T24" fmla="*/ 45 w 109"/>
                <a:gd name="T25" fmla="*/ 124 h 133"/>
                <a:gd name="T26" fmla="*/ 45 w 109"/>
                <a:gd name="T27" fmla="*/ 111 h 133"/>
                <a:gd name="T28" fmla="*/ 66 w 109"/>
                <a:gd name="T29" fmla="*/ 86 h 133"/>
                <a:gd name="T30" fmla="*/ 77 w 109"/>
                <a:gd name="T31" fmla="*/ 48 h 133"/>
                <a:gd name="T32" fmla="*/ 75 w 109"/>
                <a:gd name="T33" fmla="*/ 34 h 133"/>
                <a:gd name="T34" fmla="*/ 74 w 109"/>
                <a:gd name="T35" fmla="*/ 34 h 133"/>
                <a:gd name="T36" fmla="*/ 82 w 109"/>
                <a:gd name="T37" fmla="*/ 12 h 133"/>
                <a:gd name="T38" fmla="*/ 87 w 109"/>
                <a:gd name="T39" fmla="*/ 18 h 133"/>
                <a:gd name="T40" fmla="*/ 107 w 109"/>
                <a:gd name="T41" fmla="*/ 18 h 133"/>
                <a:gd name="T42" fmla="*/ 108 w 109"/>
                <a:gd name="T43" fmla="*/ 3 h 133"/>
                <a:gd name="T44" fmla="*/ 84 w 109"/>
                <a:gd name="T45" fmla="*/ 8 h 133"/>
                <a:gd name="T46" fmla="*/ 82 w 109"/>
                <a:gd name="T47" fmla="*/ 12 h 133"/>
                <a:gd name="T48" fmla="*/ 76 w 109"/>
                <a:gd name="T49" fmla="*/ 0 h 133"/>
                <a:gd name="T50" fmla="*/ 64 w 109"/>
                <a:gd name="T51" fmla="*/ 6 h 133"/>
                <a:gd name="T52" fmla="*/ 64 w 109"/>
                <a:gd name="T53" fmla="*/ 16 h 133"/>
                <a:gd name="T54" fmla="*/ 45 w 109"/>
                <a:gd name="T55" fmla="*/ 37 h 13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09"/>
                <a:gd name="T85" fmla="*/ 0 h 133"/>
                <a:gd name="T86" fmla="*/ 109 w 109"/>
                <a:gd name="T87" fmla="*/ 133 h 13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09" h="133">
                  <a:moveTo>
                    <a:pt x="45" y="37"/>
                  </a:moveTo>
                  <a:lnTo>
                    <a:pt x="45" y="49"/>
                  </a:lnTo>
                  <a:lnTo>
                    <a:pt x="35" y="51"/>
                  </a:lnTo>
                  <a:lnTo>
                    <a:pt x="22" y="68"/>
                  </a:lnTo>
                  <a:lnTo>
                    <a:pt x="17" y="82"/>
                  </a:lnTo>
                  <a:lnTo>
                    <a:pt x="5" y="85"/>
                  </a:lnTo>
                  <a:lnTo>
                    <a:pt x="0" y="94"/>
                  </a:lnTo>
                  <a:lnTo>
                    <a:pt x="15" y="92"/>
                  </a:lnTo>
                  <a:lnTo>
                    <a:pt x="19" y="105"/>
                  </a:lnTo>
                  <a:lnTo>
                    <a:pt x="12" y="108"/>
                  </a:lnTo>
                  <a:lnTo>
                    <a:pt x="19" y="129"/>
                  </a:lnTo>
                  <a:lnTo>
                    <a:pt x="35" y="132"/>
                  </a:lnTo>
                  <a:lnTo>
                    <a:pt x="45" y="124"/>
                  </a:lnTo>
                  <a:lnTo>
                    <a:pt x="45" y="111"/>
                  </a:lnTo>
                  <a:lnTo>
                    <a:pt x="66" y="86"/>
                  </a:lnTo>
                  <a:lnTo>
                    <a:pt x="77" y="48"/>
                  </a:lnTo>
                  <a:lnTo>
                    <a:pt x="75" y="34"/>
                  </a:lnTo>
                  <a:lnTo>
                    <a:pt x="74" y="34"/>
                  </a:lnTo>
                  <a:lnTo>
                    <a:pt x="82" y="12"/>
                  </a:lnTo>
                  <a:lnTo>
                    <a:pt x="87" y="18"/>
                  </a:lnTo>
                  <a:lnTo>
                    <a:pt x="107" y="18"/>
                  </a:lnTo>
                  <a:lnTo>
                    <a:pt x="108" y="3"/>
                  </a:lnTo>
                  <a:lnTo>
                    <a:pt x="84" y="8"/>
                  </a:lnTo>
                  <a:lnTo>
                    <a:pt x="82" y="12"/>
                  </a:lnTo>
                  <a:lnTo>
                    <a:pt x="76" y="0"/>
                  </a:lnTo>
                  <a:lnTo>
                    <a:pt x="64" y="6"/>
                  </a:lnTo>
                  <a:lnTo>
                    <a:pt x="64" y="16"/>
                  </a:lnTo>
                  <a:lnTo>
                    <a:pt x="45" y="37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76" name="Freeform 130"/>
            <p:cNvSpPr>
              <a:spLocks/>
            </p:cNvSpPr>
            <p:nvPr/>
          </p:nvSpPr>
          <p:spPr bwMode="auto">
            <a:xfrm>
              <a:off x="4163" y="3126"/>
              <a:ext cx="14" cy="15"/>
            </a:xfrm>
            <a:custGeom>
              <a:avLst/>
              <a:gdLst>
                <a:gd name="T0" fmla="*/ 0 w 14"/>
                <a:gd name="T1" fmla="*/ 6 h 15"/>
                <a:gd name="T2" fmla="*/ 7 w 14"/>
                <a:gd name="T3" fmla="*/ 14 h 15"/>
                <a:gd name="T4" fmla="*/ 13 w 14"/>
                <a:gd name="T5" fmla="*/ 9 h 15"/>
                <a:gd name="T6" fmla="*/ 8 w 14"/>
                <a:gd name="T7" fmla="*/ 0 h 15"/>
                <a:gd name="T8" fmla="*/ 0 w 14"/>
                <a:gd name="T9" fmla="*/ 6 h 15"/>
                <a:gd name="T10" fmla="*/ 0 w 14"/>
                <a:gd name="T11" fmla="*/ 6 h 15"/>
                <a:gd name="T12" fmla="*/ 0 w 14"/>
                <a:gd name="T13" fmla="*/ 6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"/>
                <a:gd name="T22" fmla="*/ 0 h 15"/>
                <a:gd name="T23" fmla="*/ 14 w 14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" h="15">
                  <a:moveTo>
                    <a:pt x="0" y="6"/>
                  </a:moveTo>
                  <a:lnTo>
                    <a:pt x="7" y="14"/>
                  </a:lnTo>
                  <a:lnTo>
                    <a:pt x="13" y="9"/>
                  </a:lnTo>
                  <a:lnTo>
                    <a:pt x="8" y="0"/>
                  </a:lnTo>
                  <a:lnTo>
                    <a:pt x="0" y="6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77" name="Freeform 131"/>
            <p:cNvSpPr>
              <a:spLocks/>
            </p:cNvSpPr>
            <p:nvPr/>
          </p:nvSpPr>
          <p:spPr bwMode="auto">
            <a:xfrm>
              <a:off x="4120" y="3157"/>
              <a:ext cx="17" cy="16"/>
            </a:xfrm>
            <a:custGeom>
              <a:avLst/>
              <a:gdLst>
                <a:gd name="T0" fmla="*/ 8 w 17"/>
                <a:gd name="T1" fmla="*/ 0 h 16"/>
                <a:gd name="T2" fmla="*/ 16 w 17"/>
                <a:gd name="T3" fmla="*/ 7 h 16"/>
                <a:gd name="T4" fmla="*/ 10 w 17"/>
                <a:gd name="T5" fmla="*/ 15 h 16"/>
                <a:gd name="T6" fmla="*/ 0 w 17"/>
                <a:gd name="T7" fmla="*/ 9 h 16"/>
                <a:gd name="T8" fmla="*/ 8 w 17"/>
                <a:gd name="T9" fmla="*/ 1 h 16"/>
                <a:gd name="T10" fmla="*/ 8 w 17"/>
                <a:gd name="T11" fmla="*/ 1 h 16"/>
                <a:gd name="T12" fmla="*/ 8 w 17"/>
                <a:gd name="T13" fmla="*/ 0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6"/>
                <a:gd name="T23" fmla="*/ 17 w 17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6">
                  <a:moveTo>
                    <a:pt x="8" y="0"/>
                  </a:moveTo>
                  <a:lnTo>
                    <a:pt x="16" y="7"/>
                  </a:lnTo>
                  <a:lnTo>
                    <a:pt x="10" y="15"/>
                  </a:lnTo>
                  <a:lnTo>
                    <a:pt x="0" y="9"/>
                  </a:lnTo>
                  <a:lnTo>
                    <a:pt x="8" y="1"/>
                  </a:lnTo>
                  <a:lnTo>
                    <a:pt x="8" y="0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78" name="Freeform 132"/>
            <p:cNvSpPr>
              <a:spLocks/>
            </p:cNvSpPr>
            <p:nvPr/>
          </p:nvSpPr>
          <p:spPr bwMode="auto">
            <a:xfrm>
              <a:off x="4185" y="2828"/>
              <a:ext cx="17" cy="19"/>
            </a:xfrm>
            <a:custGeom>
              <a:avLst/>
              <a:gdLst>
                <a:gd name="T0" fmla="*/ 1 w 17"/>
                <a:gd name="T1" fmla="*/ 7 h 19"/>
                <a:gd name="T2" fmla="*/ 6 w 17"/>
                <a:gd name="T3" fmla="*/ 18 h 19"/>
                <a:gd name="T4" fmla="*/ 16 w 17"/>
                <a:gd name="T5" fmla="*/ 10 h 19"/>
                <a:gd name="T6" fmla="*/ 7 w 17"/>
                <a:gd name="T7" fmla="*/ 0 h 19"/>
                <a:gd name="T8" fmla="*/ 0 w 17"/>
                <a:gd name="T9" fmla="*/ 6 h 19"/>
                <a:gd name="T10" fmla="*/ 0 w 17"/>
                <a:gd name="T11" fmla="*/ 7 h 19"/>
                <a:gd name="T12" fmla="*/ 1 w 17"/>
                <a:gd name="T13" fmla="*/ 7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19"/>
                <a:gd name="T23" fmla="*/ 17 w 17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19">
                  <a:moveTo>
                    <a:pt x="1" y="7"/>
                  </a:moveTo>
                  <a:lnTo>
                    <a:pt x="6" y="18"/>
                  </a:lnTo>
                  <a:lnTo>
                    <a:pt x="16" y="10"/>
                  </a:lnTo>
                  <a:lnTo>
                    <a:pt x="7" y="0"/>
                  </a:lnTo>
                  <a:lnTo>
                    <a:pt x="0" y="6"/>
                  </a:lnTo>
                  <a:lnTo>
                    <a:pt x="0" y="7"/>
                  </a:lnTo>
                  <a:lnTo>
                    <a:pt x="1" y="7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79" name="Freeform 133"/>
            <p:cNvSpPr>
              <a:spLocks/>
            </p:cNvSpPr>
            <p:nvPr/>
          </p:nvSpPr>
          <p:spPr bwMode="auto">
            <a:xfrm>
              <a:off x="4032" y="2337"/>
              <a:ext cx="15" cy="10"/>
            </a:xfrm>
            <a:custGeom>
              <a:avLst/>
              <a:gdLst>
                <a:gd name="T0" fmla="*/ 2 w 15"/>
                <a:gd name="T1" fmla="*/ 0 h 10"/>
                <a:gd name="T2" fmla="*/ 6 w 15"/>
                <a:gd name="T3" fmla="*/ 9 h 10"/>
                <a:gd name="T4" fmla="*/ 14 w 15"/>
                <a:gd name="T5" fmla="*/ 6 h 10"/>
                <a:gd name="T6" fmla="*/ 10 w 15"/>
                <a:gd name="T7" fmla="*/ 0 h 10"/>
                <a:gd name="T8" fmla="*/ 3 w 15"/>
                <a:gd name="T9" fmla="*/ 0 h 10"/>
                <a:gd name="T10" fmla="*/ 0 w 15"/>
                <a:gd name="T11" fmla="*/ 1 h 10"/>
                <a:gd name="T12" fmla="*/ 2 w 15"/>
                <a:gd name="T13" fmla="*/ 0 h 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10"/>
                <a:gd name="T23" fmla="*/ 15 w 15"/>
                <a:gd name="T24" fmla="*/ 10 h 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10">
                  <a:moveTo>
                    <a:pt x="2" y="0"/>
                  </a:moveTo>
                  <a:lnTo>
                    <a:pt x="6" y="9"/>
                  </a:lnTo>
                  <a:lnTo>
                    <a:pt x="14" y="6"/>
                  </a:lnTo>
                  <a:lnTo>
                    <a:pt x="10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2" y="0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80" name="Freeform 134"/>
            <p:cNvSpPr>
              <a:spLocks/>
            </p:cNvSpPr>
            <p:nvPr/>
          </p:nvSpPr>
          <p:spPr bwMode="auto">
            <a:xfrm>
              <a:off x="4075" y="2403"/>
              <a:ext cx="17" cy="24"/>
            </a:xfrm>
            <a:custGeom>
              <a:avLst/>
              <a:gdLst>
                <a:gd name="T0" fmla="*/ 6 w 17"/>
                <a:gd name="T1" fmla="*/ 0 h 24"/>
                <a:gd name="T2" fmla="*/ 16 w 17"/>
                <a:gd name="T3" fmla="*/ 6 h 24"/>
                <a:gd name="T4" fmla="*/ 12 w 17"/>
                <a:gd name="T5" fmla="*/ 23 h 24"/>
                <a:gd name="T6" fmla="*/ 0 w 17"/>
                <a:gd name="T7" fmla="*/ 11 h 24"/>
                <a:gd name="T8" fmla="*/ 5 w 17"/>
                <a:gd name="T9" fmla="*/ 1 h 24"/>
                <a:gd name="T10" fmla="*/ 5 w 17"/>
                <a:gd name="T11" fmla="*/ 1 h 24"/>
                <a:gd name="T12" fmla="*/ 6 w 17"/>
                <a:gd name="T13" fmla="*/ 0 h 2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"/>
                <a:gd name="T22" fmla="*/ 0 h 24"/>
                <a:gd name="T23" fmla="*/ 17 w 17"/>
                <a:gd name="T24" fmla="*/ 24 h 2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" h="24">
                  <a:moveTo>
                    <a:pt x="6" y="0"/>
                  </a:moveTo>
                  <a:lnTo>
                    <a:pt x="16" y="6"/>
                  </a:lnTo>
                  <a:lnTo>
                    <a:pt x="12" y="23"/>
                  </a:lnTo>
                  <a:lnTo>
                    <a:pt x="0" y="11"/>
                  </a:lnTo>
                  <a:lnTo>
                    <a:pt x="5" y="1"/>
                  </a:lnTo>
                  <a:lnTo>
                    <a:pt x="6" y="0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81" name="Freeform 135"/>
            <p:cNvSpPr>
              <a:spLocks/>
            </p:cNvSpPr>
            <p:nvPr/>
          </p:nvSpPr>
          <p:spPr bwMode="auto">
            <a:xfrm>
              <a:off x="4018" y="1864"/>
              <a:ext cx="8" cy="19"/>
            </a:xfrm>
            <a:custGeom>
              <a:avLst/>
              <a:gdLst>
                <a:gd name="T0" fmla="*/ 2 w 8"/>
                <a:gd name="T1" fmla="*/ 0 h 19"/>
                <a:gd name="T2" fmla="*/ 0 w 8"/>
                <a:gd name="T3" fmla="*/ 11 h 19"/>
                <a:gd name="T4" fmla="*/ 7 w 8"/>
                <a:gd name="T5" fmla="*/ 18 h 19"/>
                <a:gd name="T6" fmla="*/ 6 w 8"/>
                <a:gd name="T7" fmla="*/ 9 h 19"/>
                <a:gd name="T8" fmla="*/ 2 w 8"/>
                <a:gd name="T9" fmla="*/ 0 h 19"/>
                <a:gd name="T10" fmla="*/ 2 w 8"/>
                <a:gd name="T11" fmla="*/ 0 h 19"/>
                <a:gd name="T12" fmla="*/ 2 w 8"/>
                <a:gd name="T13" fmla="*/ 0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19"/>
                <a:gd name="T23" fmla="*/ 8 w 8"/>
                <a:gd name="T24" fmla="*/ 19 h 1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19">
                  <a:moveTo>
                    <a:pt x="2" y="0"/>
                  </a:moveTo>
                  <a:lnTo>
                    <a:pt x="0" y="11"/>
                  </a:lnTo>
                  <a:lnTo>
                    <a:pt x="7" y="18"/>
                  </a:lnTo>
                  <a:lnTo>
                    <a:pt x="6" y="9"/>
                  </a:lnTo>
                  <a:lnTo>
                    <a:pt x="2" y="0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82" name="Freeform 136"/>
            <p:cNvSpPr>
              <a:spLocks/>
            </p:cNvSpPr>
            <p:nvPr/>
          </p:nvSpPr>
          <p:spPr bwMode="auto">
            <a:xfrm>
              <a:off x="4027" y="1833"/>
              <a:ext cx="61" cy="99"/>
            </a:xfrm>
            <a:custGeom>
              <a:avLst/>
              <a:gdLst>
                <a:gd name="T0" fmla="*/ 0 w 61"/>
                <a:gd name="T1" fmla="*/ 49 h 99"/>
                <a:gd name="T2" fmla="*/ 17 w 61"/>
                <a:gd name="T3" fmla="*/ 19 h 99"/>
                <a:gd name="T4" fmla="*/ 40 w 61"/>
                <a:gd name="T5" fmla="*/ 0 h 99"/>
                <a:gd name="T6" fmla="*/ 51 w 61"/>
                <a:gd name="T7" fmla="*/ 19 h 99"/>
                <a:gd name="T8" fmla="*/ 60 w 61"/>
                <a:gd name="T9" fmla="*/ 23 h 99"/>
                <a:gd name="T10" fmla="*/ 59 w 61"/>
                <a:gd name="T11" fmla="*/ 35 h 99"/>
                <a:gd name="T12" fmla="*/ 49 w 61"/>
                <a:gd name="T13" fmla="*/ 45 h 99"/>
                <a:gd name="T14" fmla="*/ 53 w 61"/>
                <a:gd name="T15" fmla="*/ 55 h 99"/>
                <a:gd name="T16" fmla="*/ 40 w 61"/>
                <a:gd name="T17" fmla="*/ 79 h 99"/>
                <a:gd name="T18" fmla="*/ 12 w 61"/>
                <a:gd name="T19" fmla="*/ 87 h 99"/>
                <a:gd name="T20" fmla="*/ 10 w 61"/>
                <a:gd name="T21" fmla="*/ 98 h 99"/>
                <a:gd name="T22" fmla="*/ 3 w 61"/>
                <a:gd name="T23" fmla="*/ 97 h 99"/>
                <a:gd name="T24" fmla="*/ 4 w 61"/>
                <a:gd name="T25" fmla="*/ 78 h 99"/>
                <a:gd name="T26" fmla="*/ 3 w 61"/>
                <a:gd name="T27" fmla="*/ 57 h 99"/>
                <a:gd name="T28" fmla="*/ 0 w 61"/>
                <a:gd name="T29" fmla="*/ 49 h 99"/>
                <a:gd name="T30" fmla="*/ 0 w 61"/>
                <a:gd name="T31" fmla="*/ 49 h 99"/>
                <a:gd name="T32" fmla="*/ 0 w 61"/>
                <a:gd name="T33" fmla="*/ 49 h 9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99"/>
                <a:gd name="T53" fmla="*/ 61 w 61"/>
                <a:gd name="T54" fmla="*/ 99 h 9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99">
                  <a:moveTo>
                    <a:pt x="0" y="49"/>
                  </a:moveTo>
                  <a:lnTo>
                    <a:pt x="17" y="19"/>
                  </a:lnTo>
                  <a:lnTo>
                    <a:pt x="40" y="0"/>
                  </a:lnTo>
                  <a:lnTo>
                    <a:pt x="51" y="19"/>
                  </a:lnTo>
                  <a:lnTo>
                    <a:pt x="60" y="23"/>
                  </a:lnTo>
                  <a:lnTo>
                    <a:pt x="59" y="35"/>
                  </a:lnTo>
                  <a:lnTo>
                    <a:pt x="49" y="45"/>
                  </a:lnTo>
                  <a:lnTo>
                    <a:pt x="53" y="55"/>
                  </a:lnTo>
                  <a:lnTo>
                    <a:pt x="40" y="79"/>
                  </a:lnTo>
                  <a:lnTo>
                    <a:pt x="12" y="87"/>
                  </a:lnTo>
                  <a:lnTo>
                    <a:pt x="10" y="98"/>
                  </a:lnTo>
                  <a:lnTo>
                    <a:pt x="3" y="97"/>
                  </a:lnTo>
                  <a:lnTo>
                    <a:pt x="4" y="78"/>
                  </a:lnTo>
                  <a:lnTo>
                    <a:pt x="3" y="57"/>
                  </a:lnTo>
                  <a:lnTo>
                    <a:pt x="0" y="49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83" name="Freeform 137"/>
            <p:cNvSpPr>
              <a:spLocks/>
            </p:cNvSpPr>
            <p:nvPr/>
          </p:nvSpPr>
          <p:spPr bwMode="auto">
            <a:xfrm>
              <a:off x="3938" y="1895"/>
              <a:ext cx="169" cy="436"/>
            </a:xfrm>
            <a:custGeom>
              <a:avLst/>
              <a:gdLst>
                <a:gd name="T0" fmla="*/ 1 w 169"/>
                <a:gd name="T1" fmla="*/ 156 h 436"/>
                <a:gd name="T2" fmla="*/ 13 w 169"/>
                <a:gd name="T3" fmla="*/ 103 h 436"/>
                <a:gd name="T4" fmla="*/ 33 w 169"/>
                <a:gd name="T5" fmla="*/ 43 h 436"/>
                <a:gd name="T6" fmla="*/ 79 w 169"/>
                <a:gd name="T7" fmla="*/ 0 h 436"/>
                <a:gd name="T8" fmla="*/ 61 w 169"/>
                <a:gd name="T9" fmla="*/ 35 h 436"/>
                <a:gd name="T10" fmla="*/ 60 w 169"/>
                <a:gd name="T11" fmla="*/ 63 h 436"/>
                <a:gd name="T12" fmla="*/ 66 w 169"/>
                <a:gd name="T13" fmla="*/ 91 h 436"/>
                <a:gd name="T14" fmla="*/ 68 w 169"/>
                <a:gd name="T15" fmla="*/ 136 h 436"/>
                <a:gd name="T16" fmla="*/ 42 w 169"/>
                <a:gd name="T17" fmla="*/ 160 h 436"/>
                <a:gd name="T18" fmla="*/ 28 w 169"/>
                <a:gd name="T19" fmla="*/ 175 h 436"/>
                <a:gd name="T20" fmla="*/ 42 w 169"/>
                <a:gd name="T21" fmla="*/ 199 h 436"/>
                <a:gd name="T22" fmla="*/ 57 w 169"/>
                <a:gd name="T23" fmla="*/ 172 h 436"/>
                <a:gd name="T24" fmla="*/ 81 w 169"/>
                <a:gd name="T25" fmla="*/ 154 h 436"/>
                <a:gd name="T26" fmla="*/ 76 w 169"/>
                <a:gd name="T27" fmla="*/ 139 h 436"/>
                <a:gd name="T28" fmla="*/ 124 w 169"/>
                <a:gd name="T29" fmla="*/ 89 h 436"/>
                <a:gd name="T30" fmla="*/ 148 w 169"/>
                <a:gd name="T31" fmla="*/ 97 h 436"/>
                <a:gd name="T32" fmla="*/ 157 w 169"/>
                <a:gd name="T33" fmla="*/ 113 h 436"/>
                <a:gd name="T34" fmla="*/ 148 w 169"/>
                <a:gd name="T35" fmla="*/ 138 h 436"/>
                <a:gd name="T36" fmla="*/ 121 w 169"/>
                <a:gd name="T37" fmla="*/ 182 h 436"/>
                <a:gd name="T38" fmla="*/ 108 w 169"/>
                <a:gd name="T39" fmla="*/ 197 h 436"/>
                <a:gd name="T40" fmla="*/ 92 w 169"/>
                <a:gd name="T41" fmla="*/ 201 h 436"/>
                <a:gd name="T42" fmla="*/ 148 w 169"/>
                <a:gd name="T43" fmla="*/ 230 h 436"/>
                <a:gd name="T44" fmla="*/ 162 w 169"/>
                <a:gd name="T45" fmla="*/ 265 h 436"/>
                <a:gd name="T46" fmla="*/ 122 w 169"/>
                <a:gd name="T47" fmla="*/ 265 h 436"/>
                <a:gd name="T48" fmla="*/ 100 w 169"/>
                <a:gd name="T49" fmla="*/ 254 h 436"/>
                <a:gd name="T50" fmla="*/ 60 w 169"/>
                <a:gd name="T51" fmla="*/ 242 h 436"/>
                <a:gd name="T52" fmla="*/ 72 w 169"/>
                <a:gd name="T53" fmla="*/ 369 h 436"/>
                <a:gd name="T54" fmla="*/ 115 w 169"/>
                <a:gd name="T55" fmla="*/ 435 h 436"/>
                <a:gd name="T56" fmla="*/ 90 w 169"/>
                <a:gd name="T57" fmla="*/ 420 h 436"/>
                <a:gd name="T58" fmla="*/ 60 w 169"/>
                <a:gd name="T59" fmla="*/ 382 h 436"/>
                <a:gd name="T60" fmla="*/ 25 w 169"/>
                <a:gd name="T61" fmla="*/ 289 h 436"/>
                <a:gd name="T62" fmla="*/ 19 w 169"/>
                <a:gd name="T63" fmla="*/ 259 h 436"/>
                <a:gd name="T64" fmla="*/ 14 w 169"/>
                <a:gd name="T65" fmla="*/ 223 h 436"/>
                <a:gd name="T66" fmla="*/ 24 w 169"/>
                <a:gd name="T67" fmla="*/ 188 h 436"/>
                <a:gd name="T68" fmla="*/ 5 w 169"/>
                <a:gd name="T69" fmla="*/ 184 h 4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9"/>
                <a:gd name="T106" fmla="*/ 0 h 436"/>
                <a:gd name="T107" fmla="*/ 169 w 169"/>
                <a:gd name="T108" fmla="*/ 436 h 4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9" h="436">
                  <a:moveTo>
                    <a:pt x="9" y="172"/>
                  </a:moveTo>
                  <a:lnTo>
                    <a:pt x="1" y="156"/>
                  </a:lnTo>
                  <a:lnTo>
                    <a:pt x="0" y="140"/>
                  </a:lnTo>
                  <a:lnTo>
                    <a:pt x="13" y="103"/>
                  </a:lnTo>
                  <a:lnTo>
                    <a:pt x="11" y="87"/>
                  </a:lnTo>
                  <a:lnTo>
                    <a:pt x="33" y="43"/>
                  </a:lnTo>
                  <a:lnTo>
                    <a:pt x="64" y="6"/>
                  </a:lnTo>
                  <a:lnTo>
                    <a:pt x="79" y="0"/>
                  </a:lnTo>
                  <a:lnTo>
                    <a:pt x="74" y="17"/>
                  </a:lnTo>
                  <a:lnTo>
                    <a:pt x="61" y="35"/>
                  </a:lnTo>
                  <a:lnTo>
                    <a:pt x="52" y="55"/>
                  </a:lnTo>
                  <a:lnTo>
                    <a:pt x="60" y="63"/>
                  </a:lnTo>
                  <a:lnTo>
                    <a:pt x="69" y="75"/>
                  </a:lnTo>
                  <a:lnTo>
                    <a:pt x="66" y="91"/>
                  </a:lnTo>
                  <a:lnTo>
                    <a:pt x="75" y="97"/>
                  </a:lnTo>
                  <a:lnTo>
                    <a:pt x="68" y="136"/>
                  </a:lnTo>
                  <a:lnTo>
                    <a:pt x="57" y="154"/>
                  </a:lnTo>
                  <a:lnTo>
                    <a:pt x="42" y="160"/>
                  </a:lnTo>
                  <a:lnTo>
                    <a:pt x="28" y="177"/>
                  </a:lnTo>
                  <a:lnTo>
                    <a:pt x="28" y="175"/>
                  </a:lnTo>
                  <a:lnTo>
                    <a:pt x="34" y="187"/>
                  </a:lnTo>
                  <a:lnTo>
                    <a:pt x="42" y="199"/>
                  </a:lnTo>
                  <a:lnTo>
                    <a:pt x="53" y="193"/>
                  </a:lnTo>
                  <a:lnTo>
                    <a:pt x="57" y="172"/>
                  </a:lnTo>
                  <a:lnTo>
                    <a:pt x="67" y="158"/>
                  </a:lnTo>
                  <a:lnTo>
                    <a:pt x="81" y="154"/>
                  </a:lnTo>
                  <a:lnTo>
                    <a:pt x="89" y="142"/>
                  </a:lnTo>
                  <a:lnTo>
                    <a:pt x="76" y="139"/>
                  </a:lnTo>
                  <a:lnTo>
                    <a:pt x="81" y="123"/>
                  </a:lnTo>
                  <a:lnTo>
                    <a:pt x="124" y="89"/>
                  </a:lnTo>
                  <a:lnTo>
                    <a:pt x="151" y="88"/>
                  </a:lnTo>
                  <a:lnTo>
                    <a:pt x="148" y="97"/>
                  </a:lnTo>
                  <a:lnTo>
                    <a:pt x="149" y="110"/>
                  </a:lnTo>
                  <a:lnTo>
                    <a:pt x="157" y="113"/>
                  </a:lnTo>
                  <a:lnTo>
                    <a:pt x="157" y="125"/>
                  </a:lnTo>
                  <a:lnTo>
                    <a:pt x="148" y="138"/>
                  </a:lnTo>
                  <a:lnTo>
                    <a:pt x="148" y="158"/>
                  </a:lnTo>
                  <a:lnTo>
                    <a:pt x="121" y="182"/>
                  </a:lnTo>
                  <a:lnTo>
                    <a:pt x="103" y="185"/>
                  </a:lnTo>
                  <a:lnTo>
                    <a:pt x="108" y="197"/>
                  </a:lnTo>
                  <a:lnTo>
                    <a:pt x="94" y="194"/>
                  </a:lnTo>
                  <a:lnTo>
                    <a:pt x="92" y="201"/>
                  </a:lnTo>
                  <a:lnTo>
                    <a:pt x="99" y="216"/>
                  </a:lnTo>
                  <a:lnTo>
                    <a:pt x="148" y="230"/>
                  </a:lnTo>
                  <a:lnTo>
                    <a:pt x="146" y="258"/>
                  </a:lnTo>
                  <a:lnTo>
                    <a:pt x="162" y="265"/>
                  </a:lnTo>
                  <a:lnTo>
                    <a:pt x="168" y="281"/>
                  </a:lnTo>
                  <a:lnTo>
                    <a:pt x="122" y="265"/>
                  </a:lnTo>
                  <a:lnTo>
                    <a:pt x="121" y="251"/>
                  </a:lnTo>
                  <a:lnTo>
                    <a:pt x="100" y="254"/>
                  </a:lnTo>
                  <a:lnTo>
                    <a:pt x="79" y="242"/>
                  </a:lnTo>
                  <a:lnTo>
                    <a:pt x="60" y="242"/>
                  </a:lnTo>
                  <a:lnTo>
                    <a:pt x="59" y="309"/>
                  </a:lnTo>
                  <a:lnTo>
                    <a:pt x="72" y="369"/>
                  </a:lnTo>
                  <a:lnTo>
                    <a:pt x="96" y="411"/>
                  </a:lnTo>
                  <a:lnTo>
                    <a:pt x="115" y="435"/>
                  </a:lnTo>
                  <a:lnTo>
                    <a:pt x="87" y="430"/>
                  </a:lnTo>
                  <a:lnTo>
                    <a:pt x="90" y="420"/>
                  </a:lnTo>
                  <a:lnTo>
                    <a:pt x="66" y="411"/>
                  </a:lnTo>
                  <a:lnTo>
                    <a:pt x="60" y="382"/>
                  </a:lnTo>
                  <a:lnTo>
                    <a:pt x="26" y="338"/>
                  </a:lnTo>
                  <a:lnTo>
                    <a:pt x="25" y="289"/>
                  </a:lnTo>
                  <a:lnTo>
                    <a:pt x="32" y="262"/>
                  </a:lnTo>
                  <a:lnTo>
                    <a:pt x="19" y="259"/>
                  </a:lnTo>
                  <a:lnTo>
                    <a:pt x="19" y="242"/>
                  </a:lnTo>
                  <a:lnTo>
                    <a:pt x="14" y="223"/>
                  </a:lnTo>
                  <a:lnTo>
                    <a:pt x="24" y="201"/>
                  </a:lnTo>
                  <a:lnTo>
                    <a:pt x="24" y="188"/>
                  </a:lnTo>
                  <a:lnTo>
                    <a:pt x="12" y="187"/>
                  </a:lnTo>
                  <a:lnTo>
                    <a:pt x="5" y="184"/>
                  </a:lnTo>
                  <a:lnTo>
                    <a:pt x="9" y="172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84" name="Freeform 138"/>
            <p:cNvSpPr>
              <a:spLocks/>
            </p:cNvSpPr>
            <p:nvPr/>
          </p:nvSpPr>
          <p:spPr bwMode="auto">
            <a:xfrm>
              <a:off x="3924" y="2081"/>
              <a:ext cx="20" cy="50"/>
            </a:xfrm>
            <a:custGeom>
              <a:avLst/>
              <a:gdLst>
                <a:gd name="T0" fmla="*/ 8 w 20"/>
                <a:gd name="T1" fmla="*/ 39 h 50"/>
                <a:gd name="T2" fmla="*/ 12 w 20"/>
                <a:gd name="T3" fmla="*/ 49 h 50"/>
                <a:gd name="T4" fmla="*/ 13 w 20"/>
                <a:gd name="T5" fmla="*/ 39 h 50"/>
                <a:gd name="T6" fmla="*/ 5 w 20"/>
                <a:gd name="T7" fmla="*/ 27 h 50"/>
                <a:gd name="T8" fmla="*/ 9 w 20"/>
                <a:gd name="T9" fmla="*/ 7 h 50"/>
                <a:gd name="T10" fmla="*/ 1 w 20"/>
                <a:gd name="T11" fmla="*/ 0 h 50"/>
                <a:gd name="T12" fmla="*/ 0 w 20"/>
                <a:gd name="T13" fmla="*/ 13 h 50"/>
                <a:gd name="T14" fmla="*/ 19 w 20"/>
                <a:gd name="T15" fmla="*/ 19 h 50"/>
                <a:gd name="T16" fmla="*/ 8 w 20"/>
                <a:gd name="T17" fmla="*/ 37 h 50"/>
                <a:gd name="T18" fmla="*/ 8 w 20"/>
                <a:gd name="T19" fmla="*/ 37 h 50"/>
                <a:gd name="T20" fmla="*/ 8 w 20"/>
                <a:gd name="T21" fmla="*/ 39 h 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0"/>
                <a:gd name="T34" fmla="*/ 0 h 50"/>
                <a:gd name="T35" fmla="*/ 20 w 20"/>
                <a:gd name="T36" fmla="*/ 50 h 5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0" h="50">
                  <a:moveTo>
                    <a:pt x="8" y="39"/>
                  </a:moveTo>
                  <a:lnTo>
                    <a:pt x="12" y="49"/>
                  </a:lnTo>
                  <a:lnTo>
                    <a:pt x="13" y="39"/>
                  </a:lnTo>
                  <a:lnTo>
                    <a:pt x="5" y="27"/>
                  </a:lnTo>
                  <a:lnTo>
                    <a:pt x="9" y="7"/>
                  </a:lnTo>
                  <a:lnTo>
                    <a:pt x="1" y="0"/>
                  </a:lnTo>
                  <a:lnTo>
                    <a:pt x="0" y="13"/>
                  </a:lnTo>
                  <a:lnTo>
                    <a:pt x="19" y="19"/>
                  </a:lnTo>
                  <a:lnTo>
                    <a:pt x="8" y="37"/>
                  </a:lnTo>
                  <a:lnTo>
                    <a:pt x="8" y="39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85" name="Freeform 139"/>
            <p:cNvSpPr>
              <a:spLocks/>
            </p:cNvSpPr>
            <p:nvPr/>
          </p:nvSpPr>
          <p:spPr bwMode="auto">
            <a:xfrm>
              <a:off x="3928" y="2148"/>
              <a:ext cx="13" cy="17"/>
            </a:xfrm>
            <a:custGeom>
              <a:avLst/>
              <a:gdLst>
                <a:gd name="T0" fmla="*/ 3 w 13"/>
                <a:gd name="T1" fmla="*/ 0 h 17"/>
                <a:gd name="T2" fmla="*/ 12 w 13"/>
                <a:gd name="T3" fmla="*/ 0 h 17"/>
                <a:gd name="T4" fmla="*/ 11 w 13"/>
                <a:gd name="T5" fmla="*/ 16 h 17"/>
                <a:gd name="T6" fmla="*/ 0 w 13"/>
                <a:gd name="T7" fmla="*/ 12 h 17"/>
                <a:gd name="T8" fmla="*/ 3 w 13"/>
                <a:gd name="T9" fmla="*/ 0 h 17"/>
                <a:gd name="T10" fmla="*/ 3 w 13"/>
                <a:gd name="T11" fmla="*/ 0 h 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17"/>
                <a:gd name="T20" fmla="*/ 13 w 13"/>
                <a:gd name="T21" fmla="*/ 17 h 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17">
                  <a:moveTo>
                    <a:pt x="3" y="0"/>
                  </a:moveTo>
                  <a:lnTo>
                    <a:pt x="12" y="0"/>
                  </a:lnTo>
                  <a:lnTo>
                    <a:pt x="11" y="16"/>
                  </a:lnTo>
                  <a:lnTo>
                    <a:pt x="0" y="12"/>
                  </a:lnTo>
                  <a:lnTo>
                    <a:pt x="3" y="0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86" name="Freeform 140"/>
            <p:cNvSpPr>
              <a:spLocks/>
            </p:cNvSpPr>
            <p:nvPr/>
          </p:nvSpPr>
          <p:spPr bwMode="auto">
            <a:xfrm>
              <a:off x="3933" y="2182"/>
              <a:ext cx="13" cy="27"/>
            </a:xfrm>
            <a:custGeom>
              <a:avLst/>
              <a:gdLst>
                <a:gd name="T0" fmla="*/ 5 w 13"/>
                <a:gd name="T1" fmla="*/ 0 h 27"/>
                <a:gd name="T2" fmla="*/ 0 w 13"/>
                <a:gd name="T3" fmla="*/ 14 h 27"/>
                <a:gd name="T4" fmla="*/ 12 w 13"/>
                <a:gd name="T5" fmla="*/ 26 h 27"/>
                <a:gd name="T6" fmla="*/ 6 w 13"/>
                <a:gd name="T7" fmla="*/ 1 h 27"/>
                <a:gd name="T8" fmla="*/ 5 w 13"/>
                <a:gd name="T9" fmla="*/ 2 h 27"/>
                <a:gd name="T10" fmla="*/ 5 w 13"/>
                <a:gd name="T11" fmla="*/ 0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7"/>
                <a:gd name="T20" fmla="*/ 13 w 13"/>
                <a:gd name="T21" fmla="*/ 27 h 2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7">
                  <a:moveTo>
                    <a:pt x="5" y="0"/>
                  </a:moveTo>
                  <a:lnTo>
                    <a:pt x="0" y="14"/>
                  </a:lnTo>
                  <a:lnTo>
                    <a:pt x="12" y="26"/>
                  </a:lnTo>
                  <a:lnTo>
                    <a:pt x="6" y="1"/>
                  </a:lnTo>
                  <a:lnTo>
                    <a:pt x="5" y="2"/>
                  </a:lnTo>
                  <a:lnTo>
                    <a:pt x="5" y="0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87" name="Freeform 141"/>
            <p:cNvSpPr>
              <a:spLocks/>
            </p:cNvSpPr>
            <p:nvPr/>
          </p:nvSpPr>
          <p:spPr bwMode="auto">
            <a:xfrm>
              <a:off x="3898" y="2231"/>
              <a:ext cx="32" cy="42"/>
            </a:xfrm>
            <a:custGeom>
              <a:avLst/>
              <a:gdLst>
                <a:gd name="T0" fmla="*/ 6 w 32"/>
                <a:gd name="T1" fmla="*/ 0 h 42"/>
                <a:gd name="T2" fmla="*/ 0 w 32"/>
                <a:gd name="T3" fmla="*/ 19 h 42"/>
                <a:gd name="T4" fmla="*/ 6 w 32"/>
                <a:gd name="T5" fmla="*/ 32 h 42"/>
                <a:gd name="T6" fmla="*/ 8 w 32"/>
                <a:gd name="T7" fmla="*/ 41 h 42"/>
                <a:gd name="T8" fmla="*/ 22 w 32"/>
                <a:gd name="T9" fmla="*/ 41 h 42"/>
                <a:gd name="T10" fmla="*/ 26 w 32"/>
                <a:gd name="T11" fmla="*/ 20 h 42"/>
                <a:gd name="T12" fmla="*/ 20 w 32"/>
                <a:gd name="T13" fmla="*/ 17 h 42"/>
                <a:gd name="T14" fmla="*/ 31 w 32"/>
                <a:gd name="T15" fmla="*/ 1 h 42"/>
                <a:gd name="T16" fmla="*/ 6 w 32"/>
                <a:gd name="T17" fmla="*/ 0 h 42"/>
                <a:gd name="T18" fmla="*/ 5 w 32"/>
                <a:gd name="T19" fmla="*/ 0 h 42"/>
                <a:gd name="T20" fmla="*/ 6 w 32"/>
                <a:gd name="T21" fmla="*/ 0 h 4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2"/>
                <a:gd name="T34" fmla="*/ 0 h 42"/>
                <a:gd name="T35" fmla="*/ 32 w 32"/>
                <a:gd name="T36" fmla="*/ 42 h 4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2" h="42">
                  <a:moveTo>
                    <a:pt x="6" y="0"/>
                  </a:moveTo>
                  <a:lnTo>
                    <a:pt x="0" y="19"/>
                  </a:lnTo>
                  <a:lnTo>
                    <a:pt x="6" y="32"/>
                  </a:lnTo>
                  <a:lnTo>
                    <a:pt x="8" y="41"/>
                  </a:lnTo>
                  <a:lnTo>
                    <a:pt x="22" y="41"/>
                  </a:lnTo>
                  <a:lnTo>
                    <a:pt x="26" y="20"/>
                  </a:lnTo>
                  <a:lnTo>
                    <a:pt x="20" y="17"/>
                  </a:lnTo>
                  <a:lnTo>
                    <a:pt x="31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6" y="0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88" name="Freeform 142"/>
            <p:cNvSpPr>
              <a:spLocks/>
            </p:cNvSpPr>
            <p:nvPr/>
          </p:nvSpPr>
          <p:spPr bwMode="auto">
            <a:xfrm>
              <a:off x="3906" y="2282"/>
              <a:ext cx="22" cy="29"/>
            </a:xfrm>
            <a:custGeom>
              <a:avLst/>
              <a:gdLst>
                <a:gd name="T0" fmla="*/ 6 w 22"/>
                <a:gd name="T1" fmla="*/ 0 h 29"/>
                <a:gd name="T2" fmla="*/ 21 w 22"/>
                <a:gd name="T3" fmla="*/ 10 h 29"/>
                <a:gd name="T4" fmla="*/ 19 w 22"/>
                <a:gd name="T5" fmla="*/ 28 h 29"/>
                <a:gd name="T6" fmla="*/ 0 w 22"/>
                <a:gd name="T7" fmla="*/ 28 h 29"/>
                <a:gd name="T8" fmla="*/ 6 w 22"/>
                <a:gd name="T9" fmla="*/ 1 h 29"/>
                <a:gd name="T10" fmla="*/ 6 w 22"/>
                <a:gd name="T11" fmla="*/ 1 h 29"/>
                <a:gd name="T12" fmla="*/ 6 w 22"/>
                <a:gd name="T13" fmla="*/ 0 h 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2"/>
                <a:gd name="T22" fmla="*/ 0 h 29"/>
                <a:gd name="T23" fmla="*/ 22 w 22"/>
                <a:gd name="T24" fmla="*/ 29 h 2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2" h="29">
                  <a:moveTo>
                    <a:pt x="6" y="0"/>
                  </a:moveTo>
                  <a:lnTo>
                    <a:pt x="21" y="10"/>
                  </a:lnTo>
                  <a:lnTo>
                    <a:pt x="19" y="28"/>
                  </a:lnTo>
                  <a:lnTo>
                    <a:pt x="0" y="28"/>
                  </a:lnTo>
                  <a:lnTo>
                    <a:pt x="6" y="1"/>
                  </a:lnTo>
                  <a:lnTo>
                    <a:pt x="6" y="0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89" name="Freeform 143"/>
            <p:cNvSpPr>
              <a:spLocks/>
            </p:cNvSpPr>
            <p:nvPr/>
          </p:nvSpPr>
          <p:spPr bwMode="auto">
            <a:xfrm>
              <a:off x="3924" y="2242"/>
              <a:ext cx="71" cy="86"/>
            </a:xfrm>
            <a:custGeom>
              <a:avLst/>
              <a:gdLst>
                <a:gd name="T0" fmla="*/ 1 w 71"/>
                <a:gd name="T1" fmla="*/ 12 h 86"/>
                <a:gd name="T2" fmla="*/ 1 w 71"/>
                <a:gd name="T3" fmla="*/ 35 h 86"/>
                <a:gd name="T4" fmla="*/ 18 w 71"/>
                <a:gd name="T5" fmla="*/ 49 h 86"/>
                <a:gd name="T6" fmla="*/ 18 w 71"/>
                <a:gd name="T7" fmla="*/ 78 h 86"/>
                <a:gd name="T8" fmla="*/ 38 w 71"/>
                <a:gd name="T9" fmla="*/ 68 h 86"/>
                <a:gd name="T10" fmla="*/ 40 w 71"/>
                <a:gd name="T11" fmla="*/ 85 h 86"/>
                <a:gd name="T12" fmla="*/ 61 w 71"/>
                <a:gd name="T13" fmla="*/ 85 h 86"/>
                <a:gd name="T14" fmla="*/ 70 w 71"/>
                <a:gd name="T15" fmla="*/ 68 h 86"/>
                <a:gd name="T16" fmla="*/ 62 w 71"/>
                <a:gd name="T17" fmla="*/ 55 h 86"/>
                <a:gd name="T18" fmla="*/ 49 w 71"/>
                <a:gd name="T19" fmla="*/ 56 h 86"/>
                <a:gd name="T20" fmla="*/ 39 w 71"/>
                <a:gd name="T21" fmla="*/ 58 h 86"/>
                <a:gd name="T22" fmla="*/ 39 w 71"/>
                <a:gd name="T23" fmla="*/ 52 h 86"/>
                <a:gd name="T24" fmla="*/ 34 w 71"/>
                <a:gd name="T25" fmla="*/ 46 h 86"/>
                <a:gd name="T26" fmla="*/ 43 w 71"/>
                <a:gd name="T27" fmla="*/ 30 h 86"/>
                <a:gd name="T28" fmla="*/ 31 w 71"/>
                <a:gd name="T29" fmla="*/ 0 h 86"/>
                <a:gd name="T30" fmla="*/ 21 w 71"/>
                <a:gd name="T31" fmla="*/ 1 h 86"/>
                <a:gd name="T32" fmla="*/ 19 w 71"/>
                <a:gd name="T33" fmla="*/ 15 h 86"/>
                <a:gd name="T34" fmla="*/ 10 w 71"/>
                <a:gd name="T35" fmla="*/ 6 h 86"/>
                <a:gd name="T36" fmla="*/ 1 w 71"/>
                <a:gd name="T37" fmla="*/ 13 h 86"/>
                <a:gd name="T38" fmla="*/ 0 w 71"/>
                <a:gd name="T39" fmla="*/ 12 h 86"/>
                <a:gd name="T40" fmla="*/ 1 w 71"/>
                <a:gd name="T41" fmla="*/ 12 h 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1"/>
                <a:gd name="T64" fmla="*/ 0 h 86"/>
                <a:gd name="T65" fmla="*/ 71 w 71"/>
                <a:gd name="T66" fmla="*/ 86 h 8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1" h="86">
                  <a:moveTo>
                    <a:pt x="1" y="12"/>
                  </a:moveTo>
                  <a:lnTo>
                    <a:pt x="1" y="35"/>
                  </a:lnTo>
                  <a:lnTo>
                    <a:pt x="18" y="49"/>
                  </a:lnTo>
                  <a:lnTo>
                    <a:pt x="18" y="78"/>
                  </a:lnTo>
                  <a:lnTo>
                    <a:pt x="38" y="68"/>
                  </a:lnTo>
                  <a:lnTo>
                    <a:pt x="40" y="85"/>
                  </a:lnTo>
                  <a:lnTo>
                    <a:pt x="61" y="85"/>
                  </a:lnTo>
                  <a:lnTo>
                    <a:pt x="70" y="68"/>
                  </a:lnTo>
                  <a:lnTo>
                    <a:pt x="62" y="55"/>
                  </a:lnTo>
                  <a:lnTo>
                    <a:pt x="49" y="56"/>
                  </a:lnTo>
                  <a:lnTo>
                    <a:pt x="39" y="58"/>
                  </a:lnTo>
                  <a:lnTo>
                    <a:pt x="39" y="52"/>
                  </a:lnTo>
                  <a:lnTo>
                    <a:pt x="34" y="46"/>
                  </a:lnTo>
                  <a:lnTo>
                    <a:pt x="43" y="30"/>
                  </a:lnTo>
                  <a:lnTo>
                    <a:pt x="31" y="0"/>
                  </a:lnTo>
                  <a:lnTo>
                    <a:pt x="21" y="1"/>
                  </a:lnTo>
                  <a:lnTo>
                    <a:pt x="19" y="15"/>
                  </a:lnTo>
                  <a:lnTo>
                    <a:pt x="10" y="6"/>
                  </a:lnTo>
                  <a:lnTo>
                    <a:pt x="1" y="13"/>
                  </a:lnTo>
                  <a:lnTo>
                    <a:pt x="0" y="12"/>
                  </a:lnTo>
                  <a:lnTo>
                    <a:pt x="1" y="12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90" name="Freeform 144"/>
            <p:cNvSpPr>
              <a:spLocks/>
            </p:cNvSpPr>
            <p:nvPr/>
          </p:nvSpPr>
          <p:spPr bwMode="auto">
            <a:xfrm>
              <a:off x="4066" y="3178"/>
              <a:ext cx="19" cy="18"/>
            </a:xfrm>
            <a:custGeom>
              <a:avLst/>
              <a:gdLst>
                <a:gd name="T0" fmla="*/ 4 w 19"/>
                <a:gd name="T1" fmla="*/ 0 h 18"/>
                <a:gd name="T2" fmla="*/ 18 w 19"/>
                <a:gd name="T3" fmla="*/ 3 h 18"/>
                <a:gd name="T4" fmla="*/ 9 w 19"/>
                <a:gd name="T5" fmla="*/ 17 h 18"/>
                <a:gd name="T6" fmla="*/ 0 w 19"/>
                <a:gd name="T7" fmla="*/ 11 h 18"/>
                <a:gd name="T8" fmla="*/ 4 w 19"/>
                <a:gd name="T9" fmla="*/ 0 h 18"/>
                <a:gd name="T10" fmla="*/ 3 w 19"/>
                <a:gd name="T11" fmla="*/ 0 h 18"/>
                <a:gd name="T12" fmla="*/ 4 w 19"/>
                <a:gd name="T13" fmla="*/ 0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8"/>
                <a:gd name="T23" fmla="*/ 19 w 19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8">
                  <a:moveTo>
                    <a:pt x="4" y="0"/>
                  </a:moveTo>
                  <a:lnTo>
                    <a:pt x="18" y="3"/>
                  </a:lnTo>
                  <a:lnTo>
                    <a:pt x="9" y="17"/>
                  </a:lnTo>
                  <a:lnTo>
                    <a:pt x="0" y="11"/>
                  </a:lnTo>
                  <a:lnTo>
                    <a:pt x="4" y="0"/>
                  </a:lnTo>
                  <a:lnTo>
                    <a:pt x="3" y="0"/>
                  </a:lnTo>
                  <a:lnTo>
                    <a:pt x="4" y="0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91" name="Freeform 145"/>
            <p:cNvSpPr>
              <a:spLocks/>
            </p:cNvSpPr>
            <p:nvPr/>
          </p:nvSpPr>
          <p:spPr bwMode="auto">
            <a:xfrm>
              <a:off x="4372" y="2742"/>
              <a:ext cx="11" cy="27"/>
            </a:xfrm>
            <a:custGeom>
              <a:avLst/>
              <a:gdLst>
                <a:gd name="T0" fmla="*/ 2 w 11"/>
                <a:gd name="T1" fmla="*/ 1 h 27"/>
                <a:gd name="T2" fmla="*/ 0 w 11"/>
                <a:gd name="T3" fmla="*/ 12 h 27"/>
                <a:gd name="T4" fmla="*/ 9 w 11"/>
                <a:gd name="T5" fmla="*/ 26 h 27"/>
                <a:gd name="T6" fmla="*/ 10 w 11"/>
                <a:gd name="T7" fmla="*/ 9 h 27"/>
                <a:gd name="T8" fmla="*/ 2 w 11"/>
                <a:gd name="T9" fmla="*/ 0 h 27"/>
                <a:gd name="T10" fmla="*/ 2 w 11"/>
                <a:gd name="T11" fmla="*/ 0 h 27"/>
                <a:gd name="T12" fmla="*/ 2 w 11"/>
                <a:gd name="T13" fmla="*/ 1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"/>
                <a:gd name="T22" fmla="*/ 0 h 27"/>
                <a:gd name="T23" fmla="*/ 11 w 11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" h="27">
                  <a:moveTo>
                    <a:pt x="2" y="1"/>
                  </a:moveTo>
                  <a:lnTo>
                    <a:pt x="0" y="12"/>
                  </a:lnTo>
                  <a:lnTo>
                    <a:pt x="9" y="26"/>
                  </a:lnTo>
                  <a:lnTo>
                    <a:pt x="10" y="9"/>
                  </a:lnTo>
                  <a:lnTo>
                    <a:pt x="2" y="0"/>
                  </a:lnTo>
                  <a:lnTo>
                    <a:pt x="2" y="1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92" name="Freeform 146"/>
            <p:cNvSpPr>
              <a:spLocks/>
            </p:cNvSpPr>
            <p:nvPr/>
          </p:nvSpPr>
          <p:spPr bwMode="auto">
            <a:xfrm>
              <a:off x="4348" y="2746"/>
              <a:ext cx="29" cy="36"/>
            </a:xfrm>
            <a:custGeom>
              <a:avLst/>
              <a:gdLst>
                <a:gd name="T0" fmla="*/ 1 w 29"/>
                <a:gd name="T1" fmla="*/ 0 h 36"/>
                <a:gd name="T2" fmla="*/ 1 w 29"/>
                <a:gd name="T3" fmla="*/ 9 h 36"/>
                <a:gd name="T4" fmla="*/ 11 w 29"/>
                <a:gd name="T5" fmla="*/ 11 h 36"/>
                <a:gd name="T6" fmla="*/ 26 w 29"/>
                <a:gd name="T7" fmla="*/ 24 h 36"/>
                <a:gd name="T8" fmla="*/ 28 w 29"/>
                <a:gd name="T9" fmla="*/ 35 h 36"/>
                <a:gd name="T10" fmla="*/ 9 w 29"/>
                <a:gd name="T11" fmla="*/ 23 h 36"/>
                <a:gd name="T12" fmla="*/ 7 w 29"/>
                <a:gd name="T13" fmla="*/ 1 h 36"/>
                <a:gd name="T14" fmla="*/ 0 w 29"/>
                <a:gd name="T15" fmla="*/ 0 h 36"/>
                <a:gd name="T16" fmla="*/ 0 w 29"/>
                <a:gd name="T17" fmla="*/ 1 h 36"/>
                <a:gd name="T18" fmla="*/ 1 w 29"/>
                <a:gd name="T19" fmla="*/ 0 h 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36"/>
                <a:gd name="T32" fmla="*/ 29 w 29"/>
                <a:gd name="T33" fmla="*/ 36 h 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36">
                  <a:moveTo>
                    <a:pt x="1" y="0"/>
                  </a:moveTo>
                  <a:lnTo>
                    <a:pt x="1" y="9"/>
                  </a:lnTo>
                  <a:lnTo>
                    <a:pt x="11" y="11"/>
                  </a:lnTo>
                  <a:lnTo>
                    <a:pt x="26" y="24"/>
                  </a:lnTo>
                  <a:lnTo>
                    <a:pt x="28" y="35"/>
                  </a:lnTo>
                  <a:lnTo>
                    <a:pt x="9" y="23"/>
                  </a:lnTo>
                  <a:lnTo>
                    <a:pt x="7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93" name="Freeform 147"/>
            <p:cNvSpPr>
              <a:spLocks/>
            </p:cNvSpPr>
            <p:nvPr/>
          </p:nvSpPr>
          <p:spPr bwMode="auto">
            <a:xfrm>
              <a:off x="3947" y="2656"/>
              <a:ext cx="21" cy="15"/>
            </a:xfrm>
            <a:custGeom>
              <a:avLst/>
              <a:gdLst>
                <a:gd name="T0" fmla="*/ 2 w 21"/>
                <a:gd name="T1" fmla="*/ 4 h 15"/>
                <a:gd name="T2" fmla="*/ 7 w 21"/>
                <a:gd name="T3" fmla="*/ 14 h 15"/>
                <a:gd name="T4" fmla="*/ 20 w 21"/>
                <a:gd name="T5" fmla="*/ 14 h 15"/>
                <a:gd name="T6" fmla="*/ 12 w 21"/>
                <a:gd name="T7" fmla="*/ 0 h 15"/>
                <a:gd name="T8" fmla="*/ 0 w 21"/>
                <a:gd name="T9" fmla="*/ 5 h 15"/>
                <a:gd name="T10" fmla="*/ 0 w 21"/>
                <a:gd name="T11" fmla="*/ 5 h 15"/>
                <a:gd name="T12" fmla="*/ 2 w 21"/>
                <a:gd name="T13" fmla="*/ 4 h 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"/>
                <a:gd name="T22" fmla="*/ 0 h 15"/>
                <a:gd name="T23" fmla="*/ 21 w 21"/>
                <a:gd name="T24" fmla="*/ 15 h 1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" h="15">
                  <a:moveTo>
                    <a:pt x="2" y="4"/>
                  </a:moveTo>
                  <a:lnTo>
                    <a:pt x="7" y="14"/>
                  </a:lnTo>
                  <a:lnTo>
                    <a:pt x="20" y="14"/>
                  </a:lnTo>
                  <a:lnTo>
                    <a:pt x="12" y="0"/>
                  </a:lnTo>
                  <a:lnTo>
                    <a:pt x="0" y="5"/>
                  </a:lnTo>
                  <a:lnTo>
                    <a:pt x="2" y="4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94" name="Freeform 148"/>
            <p:cNvSpPr>
              <a:spLocks/>
            </p:cNvSpPr>
            <p:nvPr/>
          </p:nvSpPr>
          <p:spPr bwMode="auto">
            <a:xfrm>
              <a:off x="3963" y="2634"/>
              <a:ext cx="20" cy="22"/>
            </a:xfrm>
            <a:custGeom>
              <a:avLst/>
              <a:gdLst>
                <a:gd name="T0" fmla="*/ 0 w 20"/>
                <a:gd name="T1" fmla="*/ 18 h 22"/>
                <a:gd name="T2" fmla="*/ 6 w 20"/>
                <a:gd name="T3" fmla="*/ 21 h 22"/>
                <a:gd name="T4" fmla="*/ 19 w 20"/>
                <a:gd name="T5" fmla="*/ 18 h 22"/>
                <a:gd name="T6" fmla="*/ 14 w 20"/>
                <a:gd name="T7" fmla="*/ 0 h 22"/>
                <a:gd name="T8" fmla="*/ 1 w 20"/>
                <a:gd name="T9" fmla="*/ 17 h 22"/>
                <a:gd name="T10" fmla="*/ 1 w 20"/>
                <a:gd name="T11" fmla="*/ 17 h 22"/>
                <a:gd name="T12" fmla="*/ 0 w 20"/>
                <a:gd name="T13" fmla="*/ 18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22"/>
                <a:gd name="T23" fmla="*/ 20 w 20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22">
                  <a:moveTo>
                    <a:pt x="0" y="18"/>
                  </a:moveTo>
                  <a:lnTo>
                    <a:pt x="6" y="21"/>
                  </a:lnTo>
                  <a:lnTo>
                    <a:pt x="19" y="18"/>
                  </a:lnTo>
                  <a:lnTo>
                    <a:pt x="14" y="0"/>
                  </a:lnTo>
                  <a:lnTo>
                    <a:pt x="1" y="17"/>
                  </a:lnTo>
                  <a:lnTo>
                    <a:pt x="0" y="18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95" name="Freeform 149"/>
            <p:cNvSpPr>
              <a:spLocks/>
            </p:cNvSpPr>
            <p:nvPr/>
          </p:nvSpPr>
          <p:spPr bwMode="auto">
            <a:xfrm>
              <a:off x="3989" y="2685"/>
              <a:ext cx="55" cy="50"/>
            </a:xfrm>
            <a:custGeom>
              <a:avLst/>
              <a:gdLst>
                <a:gd name="T0" fmla="*/ 5 w 55"/>
                <a:gd name="T1" fmla="*/ 22 h 50"/>
                <a:gd name="T2" fmla="*/ 0 w 55"/>
                <a:gd name="T3" fmla="*/ 42 h 50"/>
                <a:gd name="T4" fmla="*/ 11 w 55"/>
                <a:gd name="T5" fmla="*/ 45 h 50"/>
                <a:gd name="T6" fmla="*/ 23 w 55"/>
                <a:gd name="T7" fmla="*/ 31 h 50"/>
                <a:gd name="T8" fmla="*/ 35 w 55"/>
                <a:gd name="T9" fmla="*/ 25 h 50"/>
                <a:gd name="T10" fmla="*/ 22 w 55"/>
                <a:gd name="T11" fmla="*/ 49 h 50"/>
                <a:gd name="T12" fmla="*/ 45 w 55"/>
                <a:gd name="T13" fmla="*/ 32 h 50"/>
                <a:gd name="T14" fmla="*/ 44 w 55"/>
                <a:gd name="T15" fmla="*/ 24 h 50"/>
                <a:gd name="T16" fmla="*/ 54 w 55"/>
                <a:gd name="T17" fmla="*/ 22 h 50"/>
                <a:gd name="T18" fmla="*/ 49 w 55"/>
                <a:gd name="T19" fmla="*/ 16 h 50"/>
                <a:gd name="T20" fmla="*/ 52 w 55"/>
                <a:gd name="T21" fmla="*/ 10 h 50"/>
                <a:gd name="T22" fmla="*/ 39 w 55"/>
                <a:gd name="T23" fmla="*/ 0 h 50"/>
                <a:gd name="T24" fmla="*/ 29 w 55"/>
                <a:gd name="T25" fmla="*/ 12 h 50"/>
                <a:gd name="T26" fmla="*/ 15 w 55"/>
                <a:gd name="T27" fmla="*/ 16 h 50"/>
                <a:gd name="T28" fmla="*/ 5 w 55"/>
                <a:gd name="T29" fmla="*/ 23 h 50"/>
                <a:gd name="T30" fmla="*/ 5 w 55"/>
                <a:gd name="T31" fmla="*/ 22 h 50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5"/>
                <a:gd name="T49" fmla="*/ 0 h 50"/>
                <a:gd name="T50" fmla="*/ 55 w 55"/>
                <a:gd name="T51" fmla="*/ 50 h 50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5" h="50">
                  <a:moveTo>
                    <a:pt x="5" y="22"/>
                  </a:moveTo>
                  <a:lnTo>
                    <a:pt x="0" y="42"/>
                  </a:lnTo>
                  <a:lnTo>
                    <a:pt x="11" y="45"/>
                  </a:lnTo>
                  <a:lnTo>
                    <a:pt x="23" y="31"/>
                  </a:lnTo>
                  <a:lnTo>
                    <a:pt x="35" y="25"/>
                  </a:lnTo>
                  <a:lnTo>
                    <a:pt x="22" y="49"/>
                  </a:lnTo>
                  <a:lnTo>
                    <a:pt x="45" y="32"/>
                  </a:lnTo>
                  <a:lnTo>
                    <a:pt x="44" y="24"/>
                  </a:lnTo>
                  <a:lnTo>
                    <a:pt x="54" y="22"/>
                  </a:lnTo>
                  <a:lnTo>
                    <a:pt x="49" y="16"/>
                  </a:lnTo>
                  <a:lnTo>
                    <a:pt x="52" y="10"/>
                  </a:lnTo>
                  <a:lnTo>
                    <a:pt x="39" y="0"/>
                  </a:lnTo>
                  <a:lnTo>
                    <a:pt x="29" y="12"/>
                  </a:lnTo>
                  <a:lnTo>
                    <a:pt x="15" y="16"/>
                  </a:lnTo>
                  <a:lnTo>
                    <a:pt x="5" y="23"/>
                  </a:lnTo>
                  <a:lnTo>
                    <a:pt x="5" y="22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96" name="Freeform 150"/>
            <p:cNvSpPr>
              <a:spLocks/>
            </p:cNvSpPr>
            <p:nvPr/>
          </p:nvSpPr>
          <p:spPr bwMode="auto">
            <a:xfrm>
              <a:off x="4048" y="2688"/>
              <a:ext cx="18" cy="24"/>
            </a:xfrm>
            <a:custGeom>
              <a:avLst/>
              <a:gdLst>
                <a:gd name="T0" fmla="*/ 0 w 18"/>
                <a:gd name="T1" fmla="*/ 13 h 24"/>
                <a:gd name="T2" fmla="*/ 2 w 18"/>
                <a:gd name="T3" fmla="*/ 23 h 24"/>
                <a:gd name="T4" fmla="*/ 17 w 18"/>
                <a:gd name="T5" fmla="*/ 13 h 24"/>
                <a:gd name="T6" fmla="*/ 12 w 18"/>
                <a:gd name="T7" fmla="*/ 0 h 24"/>
                <a:gd name="T8" fmla="*/ 0 w 18"/>
                <a:gd name="T9" fmla="*/ 12 h 24"/>
                <a:gd name="T10" fmla="*/ 0 w 18"/>
                <a:gd name="T11" fmla="*/ 13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8"/>
                <a:gd name="T19" fmla="*/ 0 h 24"/>
                <a:gd name="T20" fmla="*/ 18 w 18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8" h="24">
                  <a:moveTo>
                    <a:pt x="0" y="13"/>
                  </a:moveTo>
                  <a:lnTo>
                    <a:pt x="2" y="23"/>
                  </a:lnTo>
                  <a:lnTo>
                    <a:pt x="17" y="13"/>
                  </a:lnTo>
                  <a:lnTo>
                    <a:pt x="12" y="0"/>
                  </a:lnTo>
                  <a:lnTo>
                    <a:pt x="0" y="12"/>
                  </a:lnTo>
                  <a:lnTo>
                    <a:pt x="0" y="13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97" name="Freeform 151"/>
            <p:cNvSpPr>
              <a:spLocks/>
            </p:cNvSpPr>
            <p:nvPr/>
          </p:nvSpPr>
          <p:spPr bwMode="auto">
            <a:xfrm>
              <a:off x="4067" y="2688"/>
              <a:ext cx="22" cy="23"/>
            </a:xfrm>
            <a:custGeom>
              <a:avLst/>
              <a:gdLst>
                <a:gd name="T0" fmla="*/ 0 w 22"/>
                <a:gd name="T1" fmla="*/ 3 h 23"/>
                <a:gd name="T2" fmla="*/ 2 w 22"/>
                <a:gd name="T3" fmla="*/ 16 h 23"/>
                <a:gd name="T4" fmla="*/ 11 w 22"/>
                <a:gd name="T5" fmla="*/ 22 h 23"/>
                <a:gd name="T6" fmla="*/ 14 w 22"/>
                <a:gd name="T7" fmla="*/ 13 h 23"/>
                <a:gd name="T8" fmla="*/ 21 w 22"/>
                <a:gd name="T9" fmla="*/ 16 h 23"/>
                <a:gd name="T10" fmla="*/ 19 w 22"/>
                <a:gd name="T11" fmla="*/ 0 h 23"/>
                <a:gd name="T12" fmla="*/ 1 w 22"/>
                <a:gd name="T13" fmla="*/ 3 h 23"/>
                <a:gd name="T14" fmla="*/ 1 w 22"/>
                <a:gd name="T15" fmla="*/ 3 h 23"/>
                <a:gd name="T16" fmla="*/ 0 w 22"/>
                <a:gd name="T17" fmla="*/ 3 h 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2"/>
                <a:gd name="T28" fmla="*/ 0 h 23"/>
                <a:gd name="T29" fmla="*/ 22 w 22"/>
                <a:gd name="T30" fmla="*/ 23 h 2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2" h="23">
                  <a:moveTo>
                    <a:pt x="0" y="3"/>
                  </a:moveTo>
                  <a:lnTo>
                    <a:pt x="2" y="16"/>
                  </a:lnTo>
                  <a:lnTo>
                    <a:pt x="11" y="22"/>
                  </a:lnTo>
                  <a:lnTo>
                    <a:pt x="14" y="13"/>
                  </a:lnTo>
                  <a:lnTo>
                    <a:pt x="21" y="16"/>
                  </a:lnTo>
                  <a:lnTo>
                    <a:pt x="19" y="0"/>
                  </a:lnTo>
                  <a:lnTo>
                    <a:pt x="1" y="3"/>
                  </a:lnTo>
                  <a:lnTo>
                    <a:pt x="0" y="3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98" name="Freeform 152"/>
            <p:cNvSpPr>
              <a:spLocks/>
            </p:cNvSpPr>
            <p:nvPr/>
          </p:nvSpPr>
          <p:spPr bwMode="auto">
            <a:xfrm>
              <a:off x="3982" y="2597"/>
              <a:ext cx="25" cy="28"/>
            </a:xfrm>
            <a:custGeom>
              <a:avLst/>
              <a:gdLst>
                <a:gd name="T0" fmla="*/ 1 w 25"/>
                <a:gd name="T1" fmla="*/ 20 h 28"/>
                <a:gd name="T2" fmla="*/ 11 w 25"/>
                <a:gd name="T3" fmla="*/ 27 h 28"/>
                <a:gd name="T4" fmla="*/ 24 w 25"/>
                <a:gd name="T5" fmla="*/ 9 h 28"/>
                <a:gd name="T6" fmla="*/ 9 w 25"/>
                <a:gd name="T7" fmla="*/ 0 h 28"/>
                <a:gd name="T8" fmla="*/ 0 w 25"/>
                <a:gd name="T9" fmla="*/ 21 h 28"/>
                <a:gd name="T10" fmla="*/ 0 w 25"/>
                <a:gd name="T11" fmla="*/ 21 h 28"/>
                <a:gd name="T12" fmla="*/ 1 w 25"/>
                <a:gd name="T13" fmla="*/ 20 h 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28"/>
                <a:gd name="T23" fmla="*/ 25 w 25"/>
                <a:gd name="T24" fmla="*/ 28 h 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28">
                  <a:moveTo>
                    <a:pt x="1" y="20"/>
                  </a:moveTo>
                  <a:lnTo>
                    <a:pt x="11" y="27"/>
                  </a:lnTo>
                  <a:lnTo>
                    <a:pt x="24" y="9"/>
                  </a:lnTo>
                  <a:lnTo>
                    <a:pt x="9" y="0"/>
                  </a:lnTo>
                  <a:lnTo>
                    <a:pt x="0" y="21"/>
                  </a:lnTo>
                  <a:lnTo>
                    <a:pt x="1" y="20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99" name="Freeform 153"/>
            <p:cNvSpPr>
              <a:spLocks/>
            </p:cNvSpPr>
            <p:nvPr/>
          </p:nvSpPr>
          <p:spPr bwMode="auto">
            <a:xfrm>
              <a:off x="3985" y="2586"/>
              <a:ext cx="332" cy="160"/>
            </a:xfrm>
            <a:custGeom>
              <a:avLst/>
              <a:gdLst>
                <a:gd name="T0" fmla="*/ 1 w 332"/>
                <a:gd name="T1" fmla="*/ 54 h 160"/>
                <a:gd name="T2" fmla="*/ 11 w 332"/>
                <a:gd name="T3" fmla="*/ 80 h 160"/>
                <a:gd name="T4" fmla="*/ 5 w 332"/>
                <a:gd name="T5" fmla="*/ 106 h 160"/>
                <a:gd name="T6" fmla="*/ 9 w 332"/>
                <a:gd name="T7" fmla="*/ 111 h 160"/>
                <a:gd name="T8" fmla="*/ 27 w 332"/>
                <a:gd name="T9" fmla="*/ 74 h 160"/>
                <a:gd name="T10" fmla="*/ 29 w 332"/>
                <a:gd name="T11" fmla="*/ 51 h 160"/>
                <a:gd name="T12" fmla="*/ 41 w 332"/>
                <a:gd name="T13" fmla="*/ 43 h 160"/>
                <a:gd name="T14" fmla="*/ 41 w 332"/>
                <a:gd name="T15" fmla="*/ 51 h 160"/>
                <a:gd name="T16" fmla="*/ 32 w 332"/>
                <a:gd name="T17" fmla="*/ 62 h 160"/>
                <a:gd name="T18" fmla="*/ 39 w 332"/>
                <a:gd name="T19" fmla="*/ 70 h 160"/>
                <a:gd name="T20" fmla="*/ 51 w 332"/>
                <a:gd name="T21" fmla="*/ 63 h 160"/>
                <a:gd name="T22" fmla="*/ 57 w 332"/>
                <a:gd name="T23" fmla="*/ 92 h 160"/>
                <a:gd name="T24" fmla="*/ 69 w 332"/>
                <a:gd name="T25" fmla="*/ 98 h 160"/>
                <a:gd name="T26" fmla="*/ 97 w 332"/>
                <a:gd name="T27" fmla="*/ 95 h 160"/>
                <a:gd name="T28" fmla="*/ 112 w 332"/>
                <a:gd name="T29" fmla="*/ 66 h 160"/>
                <a:gd name="T30" fmla="*/ 127 w 332"/>
                <a:gd name="T31" fmla="*/ 66 h 160"/>
                <a:gd name="T32" fmla="*/ 125 w 332"/>
                <a:gd name="T33" fmla="*/ 83 h 160"/>
                <a:gd name="T34" fmla="*/ 149 w 332"/>
                <a:gd name="T35" fmla="*/ 86 h 160"/>
                <a:gd name="T36" fmla="*/ 177 w 332"/>
                <a:gd name="T37" fmla="*/ 95 h 160"/>
                <a:gd name="T38" fmla="*/ 173 w 332"/>
                <a:gd name="T39" fmla="*/ 78 h 160"/>
                <a:gd name="T40" fmla="*/ 224 w 332"/>
                <a:gd name="T41" fmla="*/ 84 h 160"/>
                <a:gd name="T42" fmla="*/ 226 w 332"/>
                <a:gd name="T43" fmla="*/ 92 h 160"/>
                <a:gd name="T44" fmla="*/ 255 w 332"/>
                <a:gd name="T45" fmla="*/ 118 h 160"/>
                <a:gd name="T46" fmla="*/ 277 w 332"/>
                <a:gd name="T47" fmla="*/ 121 h 160"/>
                <a:gd name="T48" fmla="*/ 299 w 332"/>
                <a:gd name="T49" fmla="*/ 149 h 160"/>
                <a:gd name="T50" fmla="*/ 328 w 332"/>
                <a:gd name="T51" fmla="*/ 159 h 160"/>
                <a:gd name="T52" fmla="*/ 325 w 332"/>
                <a:gd name="T53" fmla="*/ 136 h 160"/>
                <a:gd name="T54" fmla="*/ 331 w 332"/>
                <a:gd name="T55" fmla="*/ 123 h 160"/>
                <a:gd name="T56" fmla="*/ 327 w 332"/>
                <a:gd name="T57" fmla="*/ 92 h 160"/>
                <a:gd name="T58" fmla="*/ 309 w 332"/>
                <a:gd name="T59" fmla="*/ 86 h 160"/>
                <a:gd name="T60" fmla="*/ 300 w 332"/>
                <a:gd name="T61" fmla="*/ 43 h 160"/>
                <a:gd name="T62" fmla="*/ 282 w 332"/>
                <a:gd name="T63" fmla="*/ 34 h 160"/>
                <a:gd name="T64" fmla="*/ 280 w 332"/>
                <a:gd name="T65" fmla="*/ 26 h 160"/>
                <a:gd name="T66" fmla="*/ 258 w 332"/>
                <a:gd name="T67" fmla="*/ 20 h 160"/>
                <a:gd name="T68" fmla="*/ 253 w 332"/>
                <a:gd name="T69" fmla="*/ 25 h 160"/>
                <a:gd name="T70" fmla="*/ 242 w 332"/>
                <a:gd name="T71" fmla="*/ 26 h 160"/>
                <a:gd name="T72" fmla="*/ 233 w 332"/>
                <a:gd name="T73" fmla="*/ 25 h 160"/>
                <a:gd name="T74" fmla="*/ 216 w 332"/>
                <a:gd name="T75" fmla="*/ 10 h 160"/>
                <a:gd name="T76" fmla="*/ 209 w 332"/>
                <a:gd name="T77" fmla="*/ 12 h 160"/>
                <a:gd name="T78" fmla="*/ 203 w 332"/>
                <a:gd name="T79" fmla="*/ 2 h 160"/>
                <a:gd name="T80" fmla="*/ 173 w 332"/>
                <a:gd name="T81" fmla="*/ 0 h 160"/>
                <a:gd name="T82" fmla="*/ 167 w 332"/>
                <a:gd name="T83" fmla="*/ 8 h 160"/>
                <a:gd name="T84" fmla="*/ 139 w 332"/>
                <a:gd name="T85" fmla="*/ 16 h 160"/>
                <a:gd name="T86" fmla="*/ 142 w 332"/>
                <a:gd name="T87" fmla="*/ 0 h 160"/>
                <a:gd name="T88" fmla="*/ 131 w 332"/>
                <a:gd name="T89" fmla="*/ 0 h 160"/>
                <a:gd name="T90" fmla="*/ 113 w 332"/>
                <a:gd name="T91" fmla="*/ 5 h 160"/>
                <a:gd name="T92" fmla="*/ 45 w 332"/>
                <a:gd name="T93" fmla="*/ 6 h 160"/>
                <a:gd name="T94" fmla="*/ 32 w 332"/>
                <a:gd name="T95" fmla="*/ 11 h 160"/>
                <a:gd name="T96" fmla="*/ 29 w 332"/>
                <a:gd name="T97" fmla="*/ 19 h 160"/>
                <a:gd name="T98" fmla="*/ 24 w 332"/>
                <a:gd name="T99" fmla="*/ 23 h 160"/>
                <a:gd name="T100" fmla="*/ 30 w 332"/>
                <a:gd name="T101" fmla="*/ 34 h 160"/>
                <a:gd name="T102" fmla="*/ 0 w 332"/>
                <a:gd name="T103" fmla="*/ 53 h 160"/>
                <a:gd name="T104" fmla="*/ 0 w 332"/>
                <a:gd name="T105" fmla="*/ 53 h 160"/>
                <a:gd name="T106" fmla="*/ 1 w 332"/>
                <a:gd name="T107" fmla="*/ 54 h 1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2"/>
                <a:gd name="T163" fmla="*/ 0 h 160"/>
                <a:gd name="T164" fmla="*/ 332 w 332"/>
                <a:gd name="T165" fmla="*/ 160 h 16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2" h="160">
                  <a:moveTo>
                    <a:pt x="1" y="54"/>
                  </a:moveTo>
                  <a:lnTo>
                    <a:pt x="11" y="80"/>
                  </a:lnTo>
                  <a:lnTo>
                    <a:pt x="5" y="106"/>
                  </a:lnTo>
                  <a:lnTo>
                    <a:pt x="9" y="111"/>
                  </a:lnTo>
                  <a:lnTo>
                    <a:pt x="27" y="74"/>
                  </a:lnTo>
                  <a:lnTo>
                    <a:pt x="29" y="51"/>
                  </a:lnTo>
                  <a:lnTo>
                    <a:pt x="41" y="43"/>
                  </a:lnTo>
                  <a:lnTo>
                    <a:pt x="41" y="51"/>
                  </a:lnTo>
                  <a:lnTo>
                    <a:pt x="32" y="62"/>
                  </a:lnTo>
                  <a:lnTo>
                    <a:pt x="39" y="70"/>
                  </a:lnTo>
                  <a:lnTo>
                    <a:pt x="51" y="63"/>
                  </a:lnTo>
                  <a:lnTo>
                    <a:pt x="57" y="92"/>
                  </a:lnTo>
                  <a:lnTo>
                    <a:pt x="69" y="98"/>
                  </a:lnTo>
                  <a:lnTo>
                    <a:pt x="97" y="95"/>
                  </a:lnTo>
                  <a:lnTo>
                    <a:pt x="112" y="66"/>
                  </a:lnTo>
                  <a:lnTo>
                    <a:pt x="127" y="66"/>
                  </a:lnTo>
                  <a:lnTo>
                    <a:pt x="125" y="83"/>
                  </a:lnTo>
                  <a:lnTo>
                    <a:pt x="149" y="86"/>
                  </a:lnTo>
                  <a:lnTo>
                    <a:pt x="177" y="95"/>
                  </a:lnTo>
                  <a:lnTo>
                    <a:pt x="173" y="78"/>
                  </a:lnTo>
                  <a:lnTo>
                    <a:pt x="224" y="84"/>
                  </a:lnTo>
                  <a:lnTo>
                    <a:pt x="226" y="92"/>
                  </a:lnTo>
                  <a:lnTo>
                    <a:pt x="255" y="118"/>
                  </a:lnTo>
                  <a:lnTo>
                    <a:pt x="277" y="121"/>
                  </a:lnTo>
                  <a:lnTo>
                    <a:pt x="299" y="149"/>
                  </a:lnTo>
                  <a:lnTo>
                    <a:pt x="328" y="159"/>
                  </a:lnTo>
                  <a:lnTo>
                    <a:pt x="325" y="136"/>
                  </a:lnTo>
                  <a:lnTo>
                    <a:pt x="331" y="123"/>
                  </a:lnTo>
                  <a:lnTo>
                    <a:pt x="327" y="92"/>
                  </a:lnTo>
                  <a:lnTo>
                    <a:pt x="309" y="86"/>
                  </a:lnTo>
                  <a:lnTo>
                    <a:pt x="300" y="43"/>
                  </a:lnTo>
                  <a:lnTo>
                    <a:pt x="282" y="34"/>
                  </a:lnTo>
                  <a:lnTo>
                    <a:pt x="280" y="26"/>
                  </a:lnTo>
                  <a:lnTo>
                    <a:pt x="258" y="20"/>
                  </a:lnTo>
                  <a:lnTo>
                    <a:pt x="253" y="25"/>
                  </a:lnTo>
                  <a:lnTo>
                    <a:pt x="242" y="26"/>
                  </a:lnTo>
                  <a:lnTo>
                    <a:pt x="233" y="25"/>
                  </a:lnTo>
                  <a:lnTo>
                    <a:pt x="216" y="10"/>
                  </a:lnTo>
                  <a:lnTo>
                    <a:pt x="209" y="12"/>
                  </a:lnTo>
                  <a:lnTo>
                    <a:pt x="203" y="2"/>
                  </a:lnTo>
                  <a:lnTo>
                    <a:pt x="173" y="0"/>
                  </a:lnTo>
                  <a:lnTo>
                    <a:pt x="167" y="8"/>
                  </a:lnTo>
                  <a:lnTo>
                    <a:pt x="139" y="16"/>
                  </a:lnTo>
                  <a:lnTo>
                    <a:pt x="142" y="0"/>
                  </a:lnTo>
                  <a:lnTo>
                    <a:pt x="131" y="0"/>
                  </a:lnTo>
                  <a:lnTo>
                    <a:pt x="113" y="5"/>
                  </a:lnTo>
                  <a:lnTo>
                    <a:pt x="45" y="6"/>
                  </a:lnTo>
                  <a:lnTo>
                    <a:pt x="32" y="11"/>
                  </a:lnTo>
                  <a:lnTo>
                    <a:pt x="29" y="19"/>
                  </a:lnTo>
                  <a:lnTo>
                    <a:pt x="24" y="23"/>
                  </a:lnTo>
                  <a:lnTo>
                    <a:pt x="30" y="34"/>
                  </a:lnTo>
                  <a:lnTo>
                    <a:pt x="0" y="53"/>
                  </a:lnTo>
                  <a:lnTo>
                    <a:pt x="1" y="54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00" name="Freeform 154"/>
            <p:cNvSpPr>
              <a:spLocks/>
            </p:cNvSpPr>
            <p:nvPr/>
          </p:nvSpPr>
          <p:spPr bwMode="auto">
            <a:xfrm>
              <a:off x="3316" y="3649"/>
              <a:ext cx="30" cy="35"/>
            </a:xfrm>
            <a:custGeom>
              <a:avLst/>
              <a:gdLst>
                <a:gd name="T0" fmla="*/ 1 w 30"/>
                <a:gd name="T1" fmla="*/ 20 h 35"/>
                <a:gd name="T2" fmla="*/ 22 w 30"/>
                <a:gd name="T3" fmla="*/ 0 h 35"/>
                <a:gd name="T4" fmla="*/ 29 w 30"/>
                <a:gd name="T5" fmla="*/ 19 h 35"/>
                <a:gd name="T6" fmla="*/ 12 w 30"/>
                <a:gd name="T7" fmla="*/ 34 h 35"/>
                <a:gd name="T8" fmla="*/ 1 w 30"/>
                <a:gd name="T9" fmla="*/ 30 h 35"/>
                <a:gd name="T10" fmla="*/ 1 w 30"/>
                <a:gd name="T11" fmla="*/ 20 h 35"/>
                <a:gd name="T12" fmla="*/ 0 w 30"/>
                <a:gd name="T13" fmla="*/ 20 h 35"/>
                <a:gd name="T14" fmla="*/ 1 w 30"/>
                <a:gd name="T15" fmla="*/ 20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35"/>
                <a:gd name="T26" fmla="*/ 30 w 30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35">
                  <a:moveTo>
                    <a:pt x="1" y="20"/>
                  </a:moveTo>
                  <a:lnTo>
                    <a:pt x="22" y="0"/>
                  </a:lnTo>
                  <a:lnTo>
                    <a:pt x="29" y="19"/>
                  </a:lnTo>
                  <a:lnTo>
                    <a:pt x="12" y="34"/>
                  </a:lnTo>
                  <a:lnTo>
                    <a:pt x="1" y="30"/>
                  </a:lnTo>
                  <a:lnTo>
                    <a:pt x="1" y="20"/>
                  </a:lnTo>
                  <a:lnTo>
                    <a:pt x="0" y="20"/>
                  </a:lnTo>
                  <a:lnTo>
                    <a:pt x="1" y="20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01" name="Freeform 155"/>
            <p:cNvSpPr>
              <a:spLocks/>
            </p:cNvSpPr>
            <p:nvPr/>
          </p:nvSpPr>
          <p:spPr bwMode="auto">
            <a:xfrm>
              <a:off x="3202" y="3163"/>
              <a:ext cx="20" cy="22"/>
            </a:xfrm>
            <a:custGeom>
              <a:avLst/>
              <a:gdLst>
                <a:gd name="T0" fmla="*/ 2 w 20"/>
                <a:gd name="T1" fmla="*/ 15 h 22"/>
                <a:gd name="T2" fmla="*/ 4 w 20"/>
                <a:gd name="T3" fmla="*/ 0 h 22"/>
                <a:gd name="T4" fmla="*/ 19 w 20"/>
                <a:gd name="T5" fmla="*/ 13 h 22"/>
                <a:gd name="T6" fmla="*/ 19 w 20"/>
                <a:gd name="T7" fmla="*/ 21 h 22"/>
                <a:gd name="T8" fmla="*/ 1 w 20"/>
                <a:gd name="T9" fmla="*/ 15 h 22"/>
                <a:gd name="T10" fmla="*/ 0 w 20"/>
                <a:gd name="T11" fmla="*/ 15 h 22"/>
                <a:gd name="T12" fmla="*/ 2 w 20"/>
                <a:gd name="T13" fmla="*/ 15 h 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"/>
                <a:gd name="T22" fmla="*/ 0 h 22"/>
                <a:gd name="T23" fmla="*/ 20 w 20"/>
                <a:gd name="T24" fmla="*/ 22 h 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" h="22">
                  <a:moveTo>
                    <a:pt x="2" y="15"/>
                  </a:moveTo>
                  <a:lnTo>
                    <a:pt x="4" y="0"/>
                  </a:lnTo>
                  <a:lnTo>
                    <a:pt x="19" y="13"/>
                  </a:lnTo>
                  <a:lnTo>
                    <a:pt x="19" y="21"/>
                  </a:lnTo>
                  <a:lnTo>
                    <a:pt x="1" y="15"/>
                  </a:lnTo>
                  <a:lnTo>
                    <a:pt x="0" y="15"/>
                  </a:lnTo>
                  <a:lnTo>
                    <a:pt x="2" y="15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02" name="Freeform 156"/>
            <p:cNvSpPr>
              <a:spLocks/>
            </p:cNvSpPr>
            <p:nvPr/>
          </p:nvSpPr>
          <p:spPr bwMode="auto">
            <a:xfrm>
              <a:off x="3224" y="3203"/>
              <a:ext cx="45" cy="24"/>
            </a:xfrm>
            <a:custGeom>
              <a:avLst/>
              <a:gdLst>
                <a:gd name="T0" fmla="*/ 0 w 45"/>
                <a:gd name="T1" fmla="*/ 6 h 24"/>
                <a:gd name="T2" fmla="*/ 2 w 45"/>
                <a:gd name="T3" fmla="*/ 16 h 24"/>
                <a:gd name="T4" fmla="*/ 21 w 45"/>
                <a:gd name="T5" fmla="*/ 13 h 24"/>
                <a:gd name="T6" fmla="*/ 33 w 45"/>
                <a:gd name="T7" fmla="*/ 7 h 24"/>
                <a:gd name="T8" fmla="*/ 44 w 45"/>
                <a:gd name="T9" fmla="*/ 18 h 24"/>
                <a:gd name="T10" fmla="*/ 32 w 45"/>
                <a:gd name="T11" fmla="*/ 23 h 24"/>
                <a:gd name="T12" fmla="*/ 19 w 45"/>
                <a:gd name="T13" fmla="*/ 0 h 24"/>
                <a:gd name="T14" fmla="*/ 1 w 45"/>
                <a:gd name="T15" fmla="*/ 5 h 24"/>
                <a:gd name="T16" fmla="*/ 0 w 45"/>
                <a:gd name="T17" fmla="*/ 6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5"/>
                <a:gd name="T28" fmla="*/ 0 h 24"/>
                <a:gd name="T29" fmla="*/ 45 w 45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5" h="24">
                  <a:moveTo>
                    <a:pt x="0" y="6"/>
                  </a:moveTo>
                  <a:lnTo>
                    <a:pt x="2" y="16"/>
                  </a:lnTo>
                  <a:lnTo>
                    <a:pt x="21" y="13"/>
                  </a:lnTo>
                  <a:lnTo>
                    <a:pt x="33" y="7"/>
                  </a:lnTo>
                  <a:lnTo>
                    <a:pt x="44" y="18"/>
                  </a:lnTo>
                  <a:lnTo>
                    <a:pt x="32" y="23"/>
                  </a:lnTo>
                  <a:lnTo>
                    <a:pt x="19" y="0"/>
                  </a:lnTo>
                  <a:lnTo>
                    <a:pt x="1" y="5"/>
                  </a:lnTo>
                  <a:lnTo>
                    <a:pt x="0" y="6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03" name="Freeform 157"/>
            <p:cNvSpPr>
              <a:spLocks/>
            </p:cNvSpPr>
            <p:nvPr/>
          </p:nvSpPr>
          <p:spPr bwMode="auto">
            <a:xfrm>
              <a:off x="3299" y="3191"/>
              <a:ext cx="43" cy="40"/>
            </a:xfrm>
            <a:custGeom>
              <a:avLst/>
              <a:gdLst>
                <a:gd name="T0" fmla="*/ 0 w 43"/>
                <a:gd name="T1" fmla="*/ 7 h 40"/>
                <a:gd name="T2" fmla="*/ 15 w 43"/>
                <a:gd name="T3" fmla="*/ 27 h 40"/>
                <a:gd name="T4" fmla="*/ 37 w 43"/>
                <a:gd name="T5" fmla="*/ 21 h 40"/>
                <a:gd name="T6" fmla="*/ 42 w 43"/>
                <a:gd name="T7" fmla="*/ 35 h 40"/>
                <a:gd name="T8" fmla="*/ 29 w 43"/>
                <a:gd name="T9" fmla="*/ 39 h 40"/>
                <a:gd name="T10" fmla="*/ 30 w 43"/>
                <a:gd name="T11" fmla="*/ 12 h 40"/>
                <a:gd name="T12" fmla="*/ 12 w 43"/>
                <a:gd name="T13" fmla="*/ 0 h 40"/>
                <a:gd name="T14" fmla="*/ 0 w 43"/>
                <a:gd name="T15" fmla="*/ 6 h 40"/>
                <a:gd name="T16" fmla="*/ 0 w 43"/>
                <a:gd name="T17" fmla="*/ 6 h 40"/>
                <a:gd name="T18" fmla="*/ 0 w 43"/>
                <a:gd name="T19" fmla="*/ 7 h 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40"/>
                <a:gd name="T32" fmla="*/ 43 w 43"/>
                <a:gd name="T33" fmla="*/ 40 h 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40">
                  <a:moveTo>
                    <a:pt x="0" y="7"/>
                  </a:moveTo>
                  <a:lnTo>
                    <a:pt x="15" y="27"/>
                  </a:lnTo>
                  <a:lnTo>
                    <a:pt x="37" y="21"/>
                  </a:lnTo>
                  <a:lnTo>
                    <a:pt x="42" y="35"/>
                  </a:lnTo>
                  <a:lnTo>
                    <a:pt x="29" y="39"/>
                  </a:lnTo>
                  <a:lnTo>
                    <a:pt x="30" y="12"/>
                  </a:lnTo>
                  <a:lnTo>
                    <a:pt x="12" y="0"/>
                  </a:lnTo>
                  <a:lnTo>
                    <a:pt x="0" y="6"/>
                  </a:lnTo>
                  <a:lnTo>
                    <a:pt x="0" y="7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04" name="Freeform 158"/>
            <p:cNvSpPr>
              <a:spLocks/>
            </p:cNvSpPr>
            <p:nvPr/>
          </p:nvSpPr>
          <p:spPr bwMode="auto">
            <a:xfrm>
              <a:off x="1824" y="1618"/>
              <a:ext cx="45" cy="79"/>
            </a:xfrm>
            <a:custGeom>
              <a:avLst/>
              <a:gdLst>
                <a:gd name="T0" fmla="*/ 0 w 45"/>
                <a:gd name="T1" fmla="*/ 25 h 79"/>
                <a:gd name="T2" fmla="*/ 21 w 45"/>
                <a:gd name="T3" fmla="*/ 0 h 79"/>
                <a:gd name="T4" fmla="*/ 32 w 45"/>
                <a:gd name="T5" fmla="*/ 3 h 79"/>
                <a:gd name="T6" fmla="*/ 41 w 45"/>
                <a:gd name="T7" fmla="*/ 25 h 79"/>
                <a:gd name="T8" fmla="*/ 41 w 45"/>
                <a:gd name="T9" fmla="*/ 38 h 79"/>
                <a:gd name="T10" fmla="*/ 44 w 45"/>
                <a:gd name="T11" fmla="*/ 50 h 79"/>
                <a:gd name="T12" fmla="*/ 33 w 45"/>
                <a:gd name="T13" fmla="*/ 76 h 79"/>
                <a:gd name="T14" fmla="*/ 15 w 45"/>
                <a:gd name="T15" fmla="*/ 78 h 79"/>
                <a:gd name="T16" fmla="*/ 7 w 45"/>
                <a:gd name="T17" fmla="*/ 66 h 79"/>
                <a:gd name="T18" fmla="*/ 14 w 45"/>
                <a:gd name="T19" fmla="*/ 57 h 79"/>
                <a:gd name="T20" fmla="*/ 26 w 45"/>
                <a:gd name="T21" fmla="*/ 55 h 79"/>
                <a:gd name="T22" fmla="*/ 28 w 45"/>
                <a:gd name="T23" fmla="*/ 55 h 79"/>
                <a:gd name="T24" fmla="*/ 21 w 45"/>
                <a:gd name="T25" fmla="*/ 47 h 79"/>
                <a:gd name="T26" fmla="*/ 3 w 45"/>
                <a:gd name="T27" fmla="*/ 46 h 79"/>
                <a:gd name="T28" fmla="*/ 0 w 45"/>
                <a:gd name="T29" fmla="*/ 24 h 79"/>
                <a:gd name="T30" fmla="*/ 0 w 45"/>
                <a:gd name="T31" fmla="*/ 25 h 79"/>
                <a:gd name="T32" fmla="*/ 0 w 45"/>
                <a:gd name="T33" fmla="*/ 25 h 7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5"/>
                <a:gd name="T52" fmla="*/ 0 h 79"/>
                <a:gd name="T53" fmla="*/ 45 w 45"/>
                <a:gd name="T54" fmla="*/ 79 h 7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5" h="79">
                  <a:moveTo>
                    <a:pt x="0" y="25"/>
                  </a:moveTo>
                  <a:lnTo>
                    <a:pt x="21" y="0"/>
                  </a:lnTo>
                  <a:lnTo>
                    <a:pt x="32" y="3"/>
                  </a:lnTo>
                  <a:lnTo>
                    <a:pt x="41" y="25"/>
                  </a:lnTo>
                  <a:lnTo>
                    <a:pt x="41" y="38"/>
                  </a:lnTo>
                  <a:lnTo>
                    <a:pt x="44" y="50"/>
                  </a:lnTo>
                  <a:lnTo>
                    <a:pt x="33" y="76"/>
                  </a:lnTo>
                  <a:lnTo>
                    <a:pt x="15" y="78"/>
                  </a:lnTo>
                  <a:lnTo>
                    <a:pt x="7" y="66"/>
                  </a:lnTo>
                  <a:lnTo>
                    <a:pt x="14" y="57"/>
                  </a:lnTo>
                  <a:lnTo>
                    <a:pt x="26" y="55"/>
                  </a:lnTo>
                  <a:lnTo>
                    <a:pt x="28" y="55"/>
                  </a:lnTo>
                  <a:lnTo>
                    <a:pt x="21" y="47"/>
                  </a:lnTo>
                  <a:lnTo>
                    <a:pt x="3" y="46"/>
                  </a:lnTo>
                  <a:lnTo>
                    <a:pt x="0" y="24"/>
                  </a:lnTo>
                  <a:lnTo>
                    <a:pt x="0" y="25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05" name="Freeform 159"/>
            <p:cNvSpPr>
              <a:spLocks/>
            </p:cNvSpPr>
            <p:nvPr/>
          </p:nvSpPr>
          <p:spPr bwMode="auto">
            <a:xfrm>
              <a:off x="2188" y="1847"/>
              <a:ext cx="15" cy="47"/>
            </a:xfrm>
            <a:custGeom>
              <a:avLst/>
              <a:gdLst>
                <a:gd name="T0" fmla="*/ 0 w 15"/>
                <a:gd name="T1" fmla="*/ 1 h 47"/>
                <a:gd name="T2" fmla="*/ 14 w 15"/>
                <a:gd name="T3" fmla="*/ 0 h 47"/>
                <a:gd name="T4" fmla="*/ 12 w 15"/>
                <a:gd name="T5" fmla="*/ 42 h 47"/>
                <a:gd name="T6" fmla="*/ 2 w 15"/>
                <a:gd name="T7" fmla="*/ 46 h 47"/>
                <a:gd name="T8" fmla="*/ 0 w 15"/>
                <a:gd name="T9" fmla="*/ 1 h 47"/>
                <a:gd name="T10" fmla="*/ 0 w 15"/>
                <a:gd name="T11" fmla="*/ 7 h 47"/>
                <a:gd name="T12" fmla="*/ 0 w 15"/>
                <a:gd name="T13" fmla="*/ 1 h 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"/>
                <a:gd name="T22" fmla="*/ 0 h 47"/>
                <a:gd name="T23" fmla="*/ 15 w 15"/>
                <a:gd name="T24" fmla="*/ 47 h 4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" h="47">
                  <a:moveTo>
                    <a:pt x="0" y="1"/>
                  </a:moveTo>
                  <a:lnTo>
                    <a:pt x="14" y="0"/>
                  </a:lnTo>
                  <a:lnTo>
                    <a:pt x="12" y="42"/>
                  </a:lnTo>
                  <a:lnTo>
                    <a:pt x="2" y="46"/>
                  </a:lnTo>
                  <a:lnTo>
                    <a:pt x="0" y="1"/>
                  </a:lnTo>
                  <a:lnTo>
                    <a:pt x="0" y="7"/>
                  </a:lnTo>
                  <a:lnTo>
                    <a:pt x="0" y="1"/>
                  </a:lnTo>
                </a:path>
              </a:pathLst>
            </a:custGeom>
            <a:solidFill>
              <a:srgbClr val="161616"/>
            </a:solidFill>
            <a:ln w="0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06" name="Freeform 160"/>
            <p:cNvSpPr>
              <a:spLocks/>
            </p:cNvSpPr>
            <p:nvPr/>
          </p:nvSpPr>
          <p:spPr bwMode="auto">
            <a:xfrm>
              <a:off x="2012" y="1276"/>
              <a:ext cx="1049" cy="844"/>
            </a:xfrm>
            <a:custGeom>
              <a:avLst/>
              <a:gdLst>
                <a:gd name="T0" fmla="*/ 368 w 1049"/>
                <a:gd name="T1" fmla="*/ 503 h 844"/>
                <a:gd name="T2" fmla="*/ 298 w 1049"/>
                <a:gd name="T3" fmla="*/ 552 h 844"/>
                <a:gd name="T4" fmla="*/ 226 w 1049"/>
                <a:gd name="T5" fmla="*/ 571 h 844"/>
                <a:gd name="T6" fmla="*/ 190 w 1049"/>
                <a:gd name="T7" fmla="*/ 625 h 844"/>
                <a:gd name="T8" fmla="*/ 157 w 1049"/>
                <a:gd name="T9" fmla="*/ 699 h 844"/>
                <a:gd name="T10" fmla="*/ 149 w 1049"/>
                <a:gd name="T11" fmla="*/ 718 h 844"/>
                <a:gd name="T12" fmla="*/ 182 w 1049"/>
                <a:gd name="T13" fmla="*/ 768 h 844"/>
                <a:gd name="T14" fmla="*/ 145 w 1049"/>
                <a:gd name="T15" fmla="*/ 732 h 844"/>
                <a:gd name="T16" fmla="*/ 110 w 1049"/>
                <a:gd name="T17" fmla="*/ 742 h 844"/>
                <a:gd name="T18" fmla="*/ 79 w 1049"/>
                <a:gd name="T19" fmla="*/ 729 h 844"/>
                <a:gd name="T20" fmla="*/ 33 w 1049"/>
                <a:gd name="T21" fmla="*/ 732 h 844"/>
                <a:gd name="T22" fmla="*/ 0 w 1049"/>
                <a:gd name="T23" fmla="*/ 659 h 844"/>
                <a:gd name="T24" fmla="*/ 11 w 1049"/>
                <a:gd name="T25" fmla="*/ 774 h 844"/>
                <a:gd name="T26" fmla="*/ 73 w 1049"/>
                <a:gd name="T27" fmla="*/ 843 h 844"/>
                <a:gd name="T28" fmla="*/ 166 w 1049"/>
                <a:gd name="T29" fmla="*/ 820 h 844"/>
                <a:gd name="T30" fmla="*/ 243 w 1049"/>
                <a:gd name="T31" fmla="*/ 804 h 844"/>
                <a:gd name="T32" fmla="*/ 278 w 1049"/>
                <a:gd name="T33" fmla="*/ 757 h 844"/>
                <a:gd name="T34" fmla="*/ 417 w 1049"/>
                <a:gd name="T35" fmla="*/ 784 h 844"/>
                <a:gd name="T36" fmla="*/ 562 w 1049"/>
                <a:gd name="T37" fmla="*/ 677 h 844"/>
                <a:gd name="T38" fmla="*/ 645 w 1049"/>
                <a:gd name="T39" fmla="*/ 422 h 844"/>
                <a:gd name="T40" fmla="*/ 666 w 1049"/>
                <a:gd name="T41" fmla="*/ 373 h 844"/>
                <a:gd name="T42" fmla="*/ 710 w 1049"/>
                <a:gd name="T43" fmla="*/ 360 h 844"/>
                <a:gd name="T44" fmla="*/ 807 w 1049"/>
                <a:gd name="T45" fmla="*/ 362 h 844"/>
                <a:gd name="T46" fmla="*/ 858 w 1049"/>
                <a:gd name="T47" fmla="*/ 395 h 844"/>
                <a:gd name="T48" fmla="*/ 895 w 1049"/>
                <a:gd name="T49" fmla="*/ 375 h 844"/>
                <a:gd name="T50" fmla="*/ 992 w 1049"/>
                <a:gd name="T51" fmla="*/ 344 h 844"/>
                <a:gd name="T52" fmla="*/ 927 w 1049"/>
                <a:gd name="T53" fmla="*/ 273 h 844"/>
                <a:gd name="T54" fmla="*/ 957 w 1049"/>
                <a:gd name="T55" fmla="*/ 271 h 844"/>
                <a:gd name="T56" fmla="*/ 1044 w 1049"/>
                <a:gd name="T57" fmla="*/ 218 h 844"/>
                <a:gd name="T58" fmla="*/ 932 w 1049"/>
                <a:gd name="T59" fmla="*/ 154 h 844"/>
                <a:gd name="T60" fmla="*/ 895 w 1049"/>
                <a:gd name="T61" fmla="*/ 173 h 844"/>
                <a:gd name="T62" fmla="*/ 912 w 1049"/>
                <a:gd name="T63" fmla="*/ 150 h 844"/>
                <a:gd name="T64" fmla="*/ 873 w 1049"/>
                <a:gd name="T65" fmla="*/ 150 h 844"/>
                <a:gd name="T66" fmla="*/ 860 w 1049"/>
                <a:gd name="T67" fmla="*/ 111 h 844"/>
                <a:gd name="T68" fmla="*/ 852 w 1049"/>
                <a:gd name="T69" fmla="*/ 52 h 844"/>
                <a:gd name="T70" fmla="*/ 826 w 1049"/>
                <a:gd name="T71" fmla="*/ 12 h 844"/>
                <a:gd name="T72" fmla="*/ 804 w 1049"/>
                <a:gd name="T73" fmla="*/ 30 h 844"/>
                <a:gd name="T74" fmla="*/ 778 w 1049"/>
                <a:gd name="T75" fmla="*/ 57 h 844"/>
                <a:gd name="T76" fmla="*/ 741 w 1049"/>
                <a:gd name="T77" fmla="*/ 88 h 844"/>
                <a:gd name="T78" fmla="*/ 699 w 1049"/>
                <a:gd name="T79" fmla="*/ 172 h 844"/>
                <a:gd name="T80" fmla="*/ 654 w 1049"/>
                <a:gd name="T81" fmla="*/ 203 h 844"/>
                <a:gd name="T82" fmla="*/ 620 w 1049"/>
                <a:gd name="T83" fmla="*/ 236 h 844"/>
                <a:gd name="T84" fmla="*/ 632 w 1049"/>
                <a:gd name="T85" fmla="*/ 275 h 844"/>
                <a:gd name="T86" fmla="*/ 597 w 1049"/>
                <a:gd name="T87" fmla="*/ 277 h 844"/>
                <a:gd name="T88" fmla="*/ 592 w 1049"/>
                <a:gd name="T89" fmla="*/ 264 h 844"/>
                <a:gd name="T90" fmla="*/ 492 w 1049"/>
                <a:gd name="T91" fmla="*/ 326 h 844"/>
                <a:gd name="T92" fmla="*/ 454 w 1049"/>
                <a:gd name="T93" fmla="*/ 384 h 84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49"/>
                <a:gd name="T142" fmla="*/ 0 h 844"/>
                <a:gd name="T143" fmla="*/ 1049 w 1049"/>
                <a:gd name="T144" fmla="*/ 844 h 84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49" h="844">
                  <a:moveTo>
                    <a:pt x="454" y="384"/>
                  </a:moveTo>
                  <a:lnTo>
                    <a:pt x="404" y="444"/>
                  </a:lnTo>
                  <a:lnTo>
                    <a:pt x="368" y="503"/>
                  </a:lnTo>
                  <a:lnTo>
                    <a:pt x="356" y="533"/>
                  </a:lnTo>
                  <a:lnTo>
                    <a:pt x="334" y="540"/>
                  </a:lnTo>
                  <a:lnTo>
                    <a:pt x="298" y="552"/>
                  </a:lnTo>
                  <a:lnTo>
                    <a:pt x="287" y="548"/>
                  </a:lnTo>
                  <a:lnTo>
                    <a:pt x="251" y="568"/>
                  </a:lnTo>
                  <a:lnTo>
                    <a:pt x="226" y="571"/>
                  </a:lnTo>
                  <a:lnTo>
                    <a:pt x="215" y="574"/>
                  </a:lnTo>
                  <a:lnTo>
                    <a:pt x="199" y="584"/>
                  </a:lnTo>
                  <a:lnTo>
                    <a:pt x="190" y="625"/>
                  </a:lnTo>
                  <a:lnTo>
                    <a:pt x="176" y="628"/>
                  </a:lnTo>
                  <a:lnTo>
                    <a:pt x="170" y="664"/>
                  </a:lnTo>
                  <a:lnTo>
                    <a:pt x="157" y="699"/>
                  </a:lnTo>
                  <a:lnTo>
                    <a:pt x="164" y="708"/>
                  </a:lnTo>
                  <a:lnTo>
                    <a:pt x="153" y="712"/>
                  </a:lnTo>
                  <a:lnTo>
                    <a:pt x="149" y="718"/>
                  </a:lnTo>
                  <a:lnTo>
                    <a:pt x="157" y="741"/>
                  </a:lnTo>
                  <a:lnTo>
                    <a:pt x="167" y="746"/>
                  </a:lnTo>
                  <a:lnTo>
                    <a:pt x="182" y="768"/>
                  </a:lnTo>
                  <a:lnTo>
                    <a:pt x="164" y="749"/>
                  </a:lnTo>
                  <a:lnTo>
                    <a:pt x="153" y="745"/>
                  </a:lnTo>
                  <a:lnTo>
                    <a:pt x="145" y="732"/>
                  </a:lnTo>
                  <a:lnTo>
                    <a:pt x="121" y="741"/>
                  </a:lnTo>
                  <a:lnTo>
                    <a:pt x="114" y="756"/>
                  </a:lnTo>
                  <a:lnTo>
                    <a:pt x="110" y="742"/>
                  </a:lnTo>
                  <a:lnTo>
                    <a:pt x="92" y="738"/>
                  </a:lnTo>
                  <a:lnTo>
                    <a:pt x="92" y="719"/>
                  </a:lnTo>
                  <a:lnTo>
                    <a:pt x="79" y="729"/>
                  </a:lnTo>
                  <a:lnTo>
                    <a:pt x="74" y="712"/>
                  </a:lnTo>
                  <a:lnTo>
                    <a:pt x="64" y="723"/>
                  </a:lnTo>
                  <a:lnTo>
                    <a:pt x="33" y="732"/>
                  </a:lnTo>
                  <a:lnTo>
                    <a:pt x="19" y="689"/>
                  </a:lnTo>
                  <a:lnTo>
                    <a:pt x="10" y="665"/>
                  </a:lnTo>
                  <a:lnTo>
                    <a:pt x="0" y="659"/>
                  </a:lnTo>
                  <a:lnTo>
                    <a:pt x="6" y="733"/>
                  </a:lnTo>
                  <a:lnTo>
                    <a:pt x="4" y="755"/>
                  </a:lnTo>
                  <a:lnTo>
                    <a:pt x="11" y="774"/>
                  </a:lnTo>
                  <a:lnTo>
                    <a:pt x="26" y="804"/>
                  </a:lnTo>
                  <a:lnTo>
                    <a:pt x="47" y="812"/>
                  </a:lnTo>
                  <a:lnTo>
                    <a:pt x="73" y="843"/>
                  </a:lnTo>
                  <a:lnTo>
                    <a:pt x="101" y="842"/>
                  </a:lnTo>
                  <a:lnTo>
                    <a:pt x="134" y="819"/>
                  </a:lnTo>
                  <a:lnTo>
                    <a:pt x="166" y="820"/>
                  </a:lnTo>
                  <a:lnTo>
                    <a:pt x="208" y="823"/>
                  </a:lnTo>
                  <a:lnTo>
                    <a:pt x="228" y="826"/>
                  </a:lnTo>
                  <a:lnTo>
                    <a:pt x="243" y="804"/>
                  </a:lnTo>
                  <a:lnTo>
                    <a:pt x="256" y="797"/>
                  </a:lnTo>
                  <a:lnTo>
                    <a:pt x="270" y="790"/>
                  </a:lnTo>
                  <a:lnTo>
                    <a:pt x="278" y="757"/>
                  </a:lnTo>
                  <a:lnTo>
                    <a:pt x="304" y="742"/>
                  </a:lnTo>
                  <a:lnTo>
                    <a:pt x="346" y="740"/>
                  </a:lnTo>
                  <a:lnTo>
                    <a:pt x="417" y="784"/>
                  </a:lnTo>
                  <a:lnTo>
                    <a:pt x="454" y="767"/>
                  </a:lnTo>
                  <a:lnTo>
                    <a:pt x="514" y="756"/>
                  </a:lnTo>
                  <a:lnTo>
                    <a:pt x="562" y="677"/>
                  </a:lnTo>
                  <a:lnTo>
                    <a:pt x="569" y="602"/>
                  </a:lnTo>
                  <a:lnTo>
                    <a:pt x="635" y="511"/>
                  </a:lnTo>
                  <a:lnTo>
                    <a:pt x="645" y="422"/>
                  </a:lnTo>
                  <a:lnTo>
                    <a:pt x="654" y="384"/>
                  </a:lnTo>
                  <a:lnTo>
                    <a:pt x="650" y="384"/>
                  </a:lnTo>
                  <a:lnTo>
                    <a:pt x="666" y="373"/>
                  </a:lnTo>
                  <a:lnTo>
                    <a:pt x="680" y="367"/>
                  </a:lnTo>
                  <a:lnTo>
                    <a:pt x="694" y="368"/>
                  </a:lnTo>
                  <a:lnTo>
                    <a:pt x="710" y="360"/>
                  </a:lnTo>
                  <a:lnTo>
                    <a:pt x="750" y="372"/>
                  </a:lnTo>
                  <a:lnTo>
                    <a:pt x="752" y="360"/>
                  </a:lnTo>
                  <a:lnTo>
                    <a:pt x="807" y="362"/>
                  </a:lnTo>
                  <a:lnTo>
                    <a:pt x="833" y="376"/>
                  </a:lnTo>
                  <a:lnTo>
                    <a:pt x="834" y="394"/>
                  </a:lnTo>
                  <a:lnTo>
                    <a:pt x="858" y="395"/>
                  </a:lnTo>
                  <a:lnTo>
                    <a:pt x="864" y="388"/>
                  </a:lnTo>
                  <a:lnTo>
                    <a:pt x="868" y="345"/>
                  </a:lnTo>
                  <a:lnTo>
                    <a:pt x="895" y="375"/>
                  </a:lnTo>
                  <a:lnTo>
                    <a:pt x="934" y="361"/>
                  </a:lnTo>
                  <a:lnTo>
                    <a:pt x="962" y="358"/>
                  </a:lnTo>
                  <a:lnTo>
                    <a:pt x="992" y="344"/>
                  </a:lnTo>
                  <a:lnTo>
                    <a:pt x="958" y="332"/>
                  </a:lnTo>
                  <a:lnTo>
                    <a:pt x="923" y="294"/>
                  </a:lnTo>
                  <a:lnTo>
                    <a:pt x="927" y="273"/>
                  </a:lnTo>
                  <a:lnTo>
                    <a:pt x="950" y="275"/>
                  </a:lnTo>
                  <a:lnTo>
                    <a:pt x="945" y="264"/>
                  </a:lnTo>
                  <a:lnTo>
                    <a:pt x="957" y="271"/>
                  </a:lnTo>
                  <a:lnTo>
                    <a:pt x="962" y="283"/>
                  </a:lnTo>
                  <a:lnTo>
                    <a:pt x="1048" y="248"/>
                  </a:lnTo>
                  <a:lnTo>
                    <a:pt x="1044" y="218"/>
                  </a:lnTo>
                  <a:lnTo>
                    <a:pt x="1030" y="208"/>
                  </a:lnTo>
                  <a:lnTo>
                    <a:pt x="1008" y="212"/>
                  </a:lnTo>
                  <a:lnTo>
                    <a:pt x="932" y="154"/>
                  </a:lnTo>
                  <a:lnTo>
                    <a:pt x="920" y="157"/>
                  </a:lnTo>
                  <a:lnTo>
                    <a:pt x="917" y="178"/>
                  </a:lnTo>
                  <a:lnTo>
                    <a:pt x="895" y="173"/>
                  </a:lnTo>
                  <a:lnTo>
                    <a:pt x="895" y="162"/>
                  </a:lnTo>
                  <a:lnTo>
                    <a:pt x="910" y="165"/>
                  </a:lnTo>
                  <a:lnTo>
                    <a:pt x="912" y="150"/>
                  </a:lnTo>
                  <a:lnTo>
                    <a:pt x="900" y="128"/>
                  </a:lnTo>
                  <a:lnTo>
                    <a:pt x="894" y="141"/>
                  </a:lnTo>
                  <a:lnTo>
                    <a:pt x="873" y="150"/>
                  </a:lnTo>
                  <a:lnTo>
                    <a:pt x="860" y="148"/>
                  </a:lnTo>
                  <a:lnTo>
                    <a:pt x="876" y="140"/>
                  </a:lnTo>
                  <a:lnTo>
                    <a:pt x="860" y="111"/>
                  </a:lnTo>
                  <a:lnTo>
                    <a:pt x="873" y="103"/>
                  </a:lnTo>
                  <a:lnTo>
                    <a:pt x="870" y="77"/>
                  </a:lnTo>
                  <a:lnTo>
                    <a:pt x="852" y="52"/>
                  </a:lnTo>
                  <a:lnTo>
                    <a:pt x="848" y="64"/>
                  </a:lnTo>
                  <a:lnTo>
                    <a:pt x="828" y="58"/>
                  </a:lnTo>
                  <a:lnTo>
                    <a:pt x="826" y="12"/>
                  </a:lnTo>
                  <a:lnTo>
                    <a:pt x="812" y="0"/>
                  </a:lnTo>
                  <a:lnTo>
                    <a:pt x="803" y="12"/>
                  </a:lnTo>
                  <a:lnTo>
                    <a:pt x="804" y="30"/>
                  </a:lnTo>
                  <a:lnTo>
                    <a:pt x="785" y="54"/>
                  </a:lnTo>
                  <a:lnTo>
                    <a:pt x="780" y="75"/>
                  </a:lnTo>
                  <a:lnTo>
                    <a:pt x="778" y="57"/>
                  </a:lnTo>
                  <a:lnTo>
                    <a:pt x="790" y="29"/>
                  </a:lnTo>
                  <a:lnTo>
                    <a:pt x="764" y="41"/>
                  </a:lnTo>
                  <a:lnTo>
                    <a:pt x="741" y="88"/>
                  </a:lnTo>
                  <a:lnTo>
                    <a:pt x="716" y="107"/>
                  </a:lnTo>
                  <a:lnTo>
                    <a:pt x="698" y="138"/>
                  </a:lnTo>
                  <a:lnTo>
                    <a:pt x="699" y="172"/>
                  </a:lnTo>
                  <a:lnTo>
                    <a:pt x="678" y="180"/>
                  </a:lnTo>
                  <a:lnTo>
                    <a:pt x="674" y="196"/>
                  </a:lnTo>
                  <a:lnTo>
                    <a:pt x="654" y="203"/>
                  </a:lnTo>
                  <a:lnTo>
                    <a:pt x="654" y="188"/>
                  </a:lnTo>
                  <a:lnTo>
                    <a:pt x="626" y="219"/>
                  </a:lnTo>
                  <a:lnTo>
                    <a:pt x="620" y="236"/>
                  </a:lnTo>
                  <a:lnTo>
                    <a:pt x="639" y="248"/>
                  </a:lnTo>
                  <a:lnTo>
                    <a:pt x="651" y="248"/>
                  </a:lnTo>
                  <a:lnTo>
                    <a:pt x="632" y="275"/>
                  </a:lnTo>
                  <a:lnTo>
                    <a:pt x="611" y="283"/>
                  </a:lnTo>
                  <a:lnTo>
                    <a:pt x="607" y="272"/>
                  </a:lnTo>
                  <a:lnTo>
                    <a:pt x="597" y="277"/>
                  </a:lnTo>
                  <a:lnTo>
                    <a:pt x="589" y="295"/>
                  </a:lnTo>
                  <a:lnTo>
                    <a:pt x="586" y="283"/>
                  </a:lnTo>
                  <a:lnTo>
                    <a:pt x="592" y="264"/>
                  </a:lnTo>
                  <a:lnTo>
                    <a:pt x="561" y="273"/>
                  </a:lnTo>
                  <a:lnTo>
                    <a:pt x="524" y="314"/>
                  </a:lnTo>
                  <a:lnTo>
                    <a:pt x="492" y="326"/>
                  </a:lnTo>
                  <a:lnTo>
                    <a:pt x="466" y="325"/>
                  </a:lnTo>
                  <a:lnTo>
                    <a:pt x="472" y="345"/>
                  </a:lnTo>
                  <a:lnTo>
                    <a:pt x="454" y="384"/>
                  </a:lnTo>
                </a:path>
              </a:pathLst>
            </a:custGeom>
            <a:solidFill>
              <a:srgbClr val="CCFFFF"/>
            </a:solidFill>
            <a:ln w="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07" name="Freeform 161"/>
            <p:cNvSpPr>
              <a:spLocks/>
            </p:cNvSpPr>
            <p:nvPr/>
          </p:nvSpPr>
          <p:spPr bwMode="auto">
            <a:xfrm>
              <a:off x="2877" y="1673"/>
              <a:ext cx="19" cy="18"/>
            </a:xfrm>
            <a:custGeom>
              <a:avLst/>
              <a:gdLst>
                <a:gd name="T0" fmla="*/ 0 w 19"/>
                <a:gd name="T1" fmla="*/ 4 h 18"/>
                <a:gd name="T2" fmla="*/ 8 w 19"/>
                <a:gd name="T3" fmla="*/ 17 h 18"/>
                <a:gd name="T4" fmla="*/ 18 w 19"/>
                <a:gd name="T5" fmla="*/ 11 h 18"/>
                <a:gd name="T6" fmla="*/ 7 w 19"/>
                <a:gd name="T7" fmla="*/ 0 h 18"/>
                <a:gd name="T8" fmla="*/ 0 w 19"/>
                <a:gd name="T9" fmla="*/ 0 h 18"/>
                <a:gd name="T10" fmla="*/ 4 w 19"/>
                <a:gd name="T11" fmla="*/ 3 h 18"/>
                <a:gd name="T12" fmla="*/ 0 w 19"/>
                <a:gd name="T13" fmla="*/ 4 h 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18"/>
                <a:gd name="T23" fmla="*/ 19 w 19"/>
                <a:gd name="T24" fmla="*/ 18 h 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18">
                  <a:moveTo>
                    <a:pt x="0" y="4"/>
                  </a:moveTo>
                  <a:lnTo>
                    <a:pt x="8" y="17"/>
                  </a:lnTo>
                  <a:lnTo>
                    <a:pt x="18" y="11"/>
                  </a:lnTo>
                  <a:lnTo>
                    <a:pt x="7" y="0"/>
                  </a:lnTo>
                  <a:lnTo>
                    <a:pt x="0" y="0"/>
                  </a:lnTo>
                  <a:lnTo>
                    <a:pt x="4" y="3"/>
                  </a:lnTo>
                  <a:lnTo>
                    <a:pt x="0" y="4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08" name="Freeform 162"/>
            <p:cNvSpPr>
              <a:spLocks/>
            </p:cNvSpPr>
            <p:nvPr/>
          </p:nvSpPr>
          <p:spPr bwMode="auto">
            <a:xfrm>
              <a:off x="2826" y="1674"/>
              <a:ext cx="76" cy="41"/>
            </a:xfrm>
            <a:custGeom>
              <a:avLst/>
              <a:gdLst>
                <a:gd name="T0" fmla="*/ 2 w 76"/>
                <a:gd name="T1" fmla="*/ 0 h 41"/>
                <a:gd name="T2" fmla="*/ 31 w 76"/>
                <a:gd name="T3" fmla="*/ 0 h 41"/>
                <a:gd name="T4" fmla="*/ 60 w 76"/>
                <a:gd name="T5" fmla="*/ 24 h 41"/>
                <a:gd name="T6" fmla="*/ 75 w 76"/>
                <a:gd name="T7" fmla="*/ 40 h 41"/>
                <a:gd name="T8" fmla="*/ 30 w 76"/>
                <a:gd name="T9" fmla="*/ 30 h 41"/>
                <a:gd name="T10" fmla="*/ 8 w 76"/>
                <a:gd name="T11" fmla="*/ 18 h 41"/>
                <a:gd name="T12" fmla="*/ 1 w 76"/>
                <a:gd name="T13" fmla="*/ 0 h 41"/>
                <a:gd name="T14" fmla="*/ 0 w 76"/>
                <a:gd name="T15" fmla="*/ 0 h 41"/>
                <a:gd name="T16" fmla="*/ 2 w 76"/>
                <a:gd name="T17" fmla="*/ 0 h 4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41"/>
                <a:gd name="T29" fmla="*/ 76 w 76"/>
                <a:gd name="T30" fmla="*/ 41 h 4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41">
                  <a:moveTo>
                    <a:pt x="2" y="0"/>
                  </a:moveTo>
                  <a:lnTo>
                    <a:pt x="31" y="0"/>
                  </a:lnTo>
                  <a:lnTo>
                    <a:pt x="60" y="24"/>
                  </a:lnTo>
                  <a:lnTo>
                    <a:pt x="75" y="40"/>
                  </a:lnTo>
                  <a:lnTo>
                    <a:pt x="30" y="30"/>
                  </a:lnTo>
                  <a:lnTo>
                    <a:pt x="8" y="18"/>
                  </a:lnTo>
                  <a:lnTo>
                    <a:pt x="1" y="0"/>
                  </a:lnTo>
                  <a:lnTo>
                    <a:pt x="0" y="0"/>
                  </a:lnTo>
                  <a:lnTo>
                    <a:pt x="2" y="0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09" name="Freeform 163"/>
            <p:cNvSpPr>
              <a:spLocks/>
            </p:cNvSpPr>
            <p:nvPr/>
          </p:nvSpPr>
          <p:spPr bwMode="auto">
            <a:xfrm>
              <a:off x="2856" y="1711"/>
              <a:ext cx="47" cy="25"/>
            </a:xfrm>
            <a:custGeom>
              <a:avLst/>
              <a:gdLst>
                <a:gd name="T0" fmla="*/ 0 w 47"/>
                <a:gd name="T1" fmla="*/ 0 h 25"/>
                <a:gd name="T2" fmla="*/ 23 w 47"/>
                <a:gd name="T3" fmla="*/ 2 h 25"/>
                <a:gd name="T4" fmla="*/ 40 w 47"/>
                <a:gd name="T5" fmla="*/ 6 h 25"/>
                <a:gd name="T6" fmla="*/ 46 w 47"/>
                <a:gd name="T7" fmla="*/ 17 h 25"/>
                <a:gd name="T8" fmla="*/ 23 w 47"/>
                <a:gd name="T9" fmla="*/ 24 h 25"/>
                <a:gd name="T10" fmla="*/ 8 w 47"/>
                <a:gd name="T11" fmla="*/ 17 h 25"/>
                <a:gd name="T12" fmla="*/ 0 w 47"/>
                <a:gd name="T13" fmla="*/ 0 h 25"/>
                <a:gd name="T14" fmla="*/ 0 w 47"/>
                <a:gd name="T15" fmla="*/ 0 h 2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25"/>
                <a:gd name="T26" fmla="*/ 47 w 47"/>
                <a:gd name="T27" fmla="*/ 25 h 2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25">
                  <a:moveTo>
                    <a:pt x="0" y="0"/>
                  </a:moveTo>
                  <a:lnTo>
                    <a:pt x="23" y="2"/>
                  </a:lnTo>
                  <a:lnTo>
                    <a:pt x="40" y="6"/>
                  </a:lnTo>
                  <a:lnTo>
                    <a:pt x="46" y="17"/>
                  </a:lnTo>
                  <a:lnTo>
                    <a:pt x="23" y="24"/>
                  </a:lnTo>
                  <a:lnTo>
                    <a:pt x="8" y="17"/>
                  </a:lnTo>
                  <a:lnTo>
                    <a:pt x="0" y="0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10" name="Freeform 164"/>
            <p:cNvSpPr>
              <a:spLocks/>
            </p:cNvSpPr>
            <p:nvPr/>
          </p:nvSpPr>
          <p:spPr bwMode="auto">
            <a:xfrm>
              <a:off x="2837" y="1738"/>
              <a:ext cx="50" cy="20"/>
            </a:xfrm>
            <a:custGeom>
              <a:avLst/>
              <a:gdLst>
                <a:gd name="T0" fmla="*/ 1 w 50"/>
                <a:gd name="T1" fmla="*/ 5 h 20"/>
                <a:gd name="T2" fmla="*/ 15 w 50"/>
                <a:gd name="T3" fmla="*/ 13 h 20"/>
                <a:gd name="T4" fmla="*/ 28 w 50"/>
                <a:gd name="T5" fmla="*/ 19 h 20"/>
                <a:gd name="T6" fmla="*/ 32 w 50"/>
                <a:gd name="T7" fmla="*/ 17 h 20"/>
                <a:gd name="T8" fmla="*/ 49 w 50"/>
                <a:gd name="T9" fmla="*/ 17 h 20"/>
                <a:gd name="T10" fmla="*/ 32 w 50"/>
                <a:gd name="T11" fmla="*/ 5 h 20"/>
                <a:gd name="T12" fmla="*/ 17 w 50"/>
                <a:gd name="T13" fmla="*/ 4 h 20"/>
                <a:gd name="T14" fmla="*/ 4 w 50"/>
                <a:gd name="T15" fmla="*/ 0 h 20"/>
                <a:gd name="T16" fmla="*/ 0 w 50"/>
                <a:gd name="T17" fmla="*/ 5 h 20"/>
                <a:gd name="T18" fmla="*/ 0 w 50"/>
                <a:gd name="T19" fmla="*/ 5 h 20"/>
                <a:gd name="T20" fmla="*/ 1 w 50"/>
                <a:gd name="T21" fmla="*/ 5 h 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0"/>
                <a:gd name="T34" fmla="*/ 0 h 20"/>
                <a:gd name="T35" fmla="*/ 50 w 50"/>
                <a:gd name="T36" fmla="*/ 20 h 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0" h="20">
                  <a:moveTo>
                    <a:pt x="1" y="5"/>
                  </a:moveTo>
                  <a:lnTo>
                    <a:pt x="15" y="13"/>
                  </a:lnTo>
                  <a:lnTo>
                    <a:pt x="28" y="19"/>
                  </a:lnTo>
                  <a:lnTo>
                    <a:pt x="32" y="17"/>
                  </a:lnTo>
                  <a:lnTo>
                    <a:pt x="49" y="17"/>
                  </a:lnTo>
                  <a:lnTo>
                    <a:pt x="32" y="5"/>
                  </a:lnTo>
                  <a:lnTo>
                    <a:pt x="17" y="4"/>
                  </a:lnTo>
                  <a:lnTo>
                    <a:pt x="4" y="0"/>
                  </a:lnTo>
                  <a:lnTo>
                    <a:pt x="0" y="5"/>
                  </a:lnTo>
                  <a:lnTo>
                    <a:pt x="1" y="5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11" name="Freeform 165"/>
            <p:cNvSpPr>
              <a:spLocks/>
            </p:cNvSpPr>
            <p:nvPr/>
          </p:nvSpPr>
          <p:spPr bwMode="auto">
            <a:xfrm>
              <a:off x="2709" y="2640"/>
              <a:ext cx="34" cy="120"/>
            </a:xfrm>
            <a:custGeom>
              <a:avLst/>
              <a:gdLst>
                <a:gd name="T0" fmla="*/ 11 w 34"/>
                <a:gd name="T1" fmla="*/ 15 h 120"/>
                <a:gd name="T2" fmla="*/ 24 w 34"/>
                <a:gd name="T3" fmla="*/ 0 h 120"/>
                <a:gd name="T4" fmla="*/ 33 w 34"/>
                <a:gd name="T5" fmla="*/ 29 h 120"/>
                <a:gd name="T6" fmla="*/ 32 w 34"/>
                <a:gd name="T7" fmla="*/ 67 h 120"/>
                <a:gd name="T8" fmla="*/ 30 w 34"/>
                <a:gd name="T9" fmla="*/ 83 h 120"/>
                <a:gd name="T10" fmla="*/ 11 w 34"/>
                <a:gd name="T11" fmla="*/ 119 h 120"/>
                <a:gd name="T12" fmla="*/ 7 w 34"/>
                <a:gd name="T13" fmla="*/ 82 h 120"/>
                <a:gd name="T14" fmla="*/ 0 w 34"/>
                <a:gd name="T15" fmla="*/ 62 h 120"/>
                <a:gd name="T16" fmla="*/ 10 w 34"/>
                <a:gd name="T17" fmla="*/ 15 h 120"/>
                <a:gd name="T18" fmla="*/ 10 w 34"/>
                <a:gd name="T19" fmla="*/ 15 h 120"/>
                <a:gd name="T20" fmla="*/ 11 w 34"/>
                <a:gd name="T21" fmla="*/ 15 h 1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4"/>
                <a:gd name="T34" fmla="*/ 0 h 120"/>
                <a:gd name="T35" fmla="*/ 34 w 34"/>
                <a:gd name="T36" fmla="*/ 120 h 1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4" h="120">
                  <a:moveTo>
                    <a:pt x="11" y="15"/>
                  </a:moveTo>
                  <a:lnTo>
                    <a:pt x="24" y="0"/>
                  </a:lnTo>
                  <a:lnTo>
                    <a:pt x="33" y="29"/>
                  </a:lnTo>
                  <a:lnTo>
                    <a:pt x="32" y="67"/>
                  </a:lnTo>
                  <a:lnTo>
                    <a:pt x="30" y="83"/>
                  </a:lnTo>
                  <a:lnTo>
                    <a:pt x="11" y="119"/>
                  </a:lnTo>
                  <a:lnTo>
                    <a:pt x="7" y="82"/>
                  </a:lnTo>
                  <a:lnTo>
                    <a:pt x="0" y="62"/>
                  </a:lnTo>
                  <a:lnTo>
                    <a:pt x="10" y="15"/>
                  </a:lnTo>
                  <a:lnTo>
                    <a:pt x="11" y="15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12" name="Freeform 166"/>
            <p:cNvSpPr>
              <a:spLocks/>
            </p:cNvSpPr>
            <p:nvPr/>
          </p:nvSpPr>
          <p:spPr bwMode="auto">
            <a:xfrm>
              <a:off x="2744" y="2659"/>
              <a:ext cx="13" cy="42"/>
            </a:xfrm>
            <a:custGeom>
              <a:avLst/>
              <a:gdLst>
                <a:gd name="T0" fmla="*/ 1 w 13"/>
                <a:gd name="T1" fmla="*/ 22 h 42"/>
                <a:gd name="T2" fmla="*/ 8 w 13"/>
                <a:gd name="T3" fmla="*/ 0 h 42"/>
                <a:gd name="T4" fmla="*/ 12 w 13"/>
                <a:gd name="T5" fmla="*/ 23 h 42"/>
                <a:gd name="T6" fmla="*/ 5 w 13"/>
                <a:gd name="T7" fmla="*/ 41 h 42"/>
                <a:gd name="T8" fmla="*/ 0 w 13"/>
                <a:gd name="T9" fmla="*/ 23 h 42"/>
                <a:gd name="T10" fmla="*/ 0 w 13"/>
                <a:gd name="T11" fmla="*/ 24 h 42"/>
                <a:gd name="T12" fmla="*/ 1 w 13"/>
                <a:gd name="T13" fmla="*/ 22 h 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3"/>
                <a:gd name="T22" fmla="*/ 0 h 42"/>
                <a:gd name="T23" fmla="*/ 13 w 13"/>
                <a:gd name="T24" fmla="*/ 42 h 4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3" h="42">
                  <a:moveTo>
                    <a:pt x="1" y="22"/>
                  </a:moveTo>
                  <a:lnTo>
                    <a:pt x="8" y="0"/>
                  </a:lnTo>
                  <a:lnTo>
                    <a:pt x="12" y="23"/>
                  </a:lnTo>
                  <a:lnTo>
                    <a:pt x="5" y="4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2"/>
                  </a:lnTo>
                </a:path>
              </a:pathLst>
            </a:custGeom>
            <a:noFill/>
            <a:ln w="0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13" name="Freeform 167"/>
            <p:cNvSpPr>
              <a:spLocks/>
            </p:cNvSpPr>
            <p:nvPr/>
          </p:nvSpPr>
          <p:spPr bwMode="auto">
            <a:xfrm>
              <a:off x="922" y="1114"/>
              <a:ext cx="532" cy="906"/>
            </a:xfrm>
            <a:custGeom>
              <a:avLst/>
              <a:gdLst>
                <a:gd name="T0" fmla="*/ 260 w 532"/>
                <a:gd name="T1" fmla="*/ 98 h 906"/>
                <a:gd name="T2" fmla="*/ 268 w 532"/>
                <a:gd name="T3" fmla="*/ 62 h 906"/>
                <a:gd name="T4" fmla="*/ 320 w 532"/>
                <a:gd name="T5" fmla="*/ 3 h 906"/>
                <a:gd name="T6" fmla="*/ 0 w 532"/>
                <a:gd name="T7" fmla="*/ 0 h 906"/>
                <a:gd name="T8" fmla="*/ 25 w 532"/>
                <a:gd name="T9" fmla="*/ 65 h 906"/>
                <a:gd name="T10" fmla="*/ 27 w 532"/>
                <a:gd name="T11" fmla="*/ 162 h 906"/>
                <a:gd name="T12" fmla="*/ 38 w 532"/>
                <a:gd name="T13" fmla="*/ 241 h 906"/>
                <a:gd name="T14" fmla="*/ 44 w 532"/>
                <a:gd name="T15" fmla="*/ 254 h 906"/>
                <a:gd name="T16" fmla="*/ 38 w 532"/>
                <a:gd name="T17" fmla="*/ 273 h 906"/>
                <a:gd name="T18" fmla="*/ 50 w 532"/>
                <a:gd name="T19" fmla="*/ 300 h 906"/>
                <a:gd name="T20" fmla="*/ 99 w 532"/>
                <a:gd name="T21" fmla="*/ 420 h 906"/>
                <a:gd name="T22" fmla="*/ 94 w 532"/>
                <a:gd name="T23" fmla="*/ 449 h 906"/>
                <a:gd name="T24" fmla="*/ 94 w 532"/>
                <a:gd name="T25" fmla="*/ 498 h 906"/>
                <a:gd name="T26" fmla="*/ 99 w 532"/>
                <a:gd name="T27" fmla="*/ 533 h 906"/>
                <a:gd name="T28" fmla="*/ 140 w 532"/>
                <a:gd name="T29" fmla="*/ 568 h 906"/>
                <a:gd name="T30" fmla="*/ 135 w 532"/>
                <a:gd name="T31" fmla="*/ 620 h 906"/>
                <a:gd name="T32" fmla="*/ 160 w 532"/>
                <a:gd name="T33" fmla="*/ 652 h 906"/>
                <a:gd name="T34" fmla="*/ 207 w 532"/>
                <a:gd name="T35" fmla="*/ 674 h 906"/>
                <a:gd name="T36" fmla="*/ 224 w 532"/>
                <a:gd name="T37" fmla="*/ 684 h 906"/>
                <a:gd name="T38" fmla="*/ 236 w 532"/>
                <a:gd name="T39" fmla="*/ 710 h 906"/>
                <a:gd name="T40" fmla="*/ 240 w 532"/>
                <a:gd name="T41" fmla="*/ 717 h 906"/>
                <a:gd name="T42" fmla="*/ 258 w 532"/>
                <a:gd name="T43" fmla="*/ 731 h 906"/>
                <a:gd name="T44" fmla="*/ 279 w 532"/>
                <a:gd name="T45" fmla="*/ 738 h 906"/>
                <a:gd name="T46" fmla="*/ 297 w 532"/>
                <a:gd name="T47" fmla="*/ 766 h 906"/>
                <a:gd name="T48" fmla="*/ 314 w 532"/>
                <a:gd name="T49" fmla="*/ 780 h 906"/>
                <a:gd name="T50" fmla="*/ 332 w 532"/>
                <a:gd name="T51" fmla="*/ 801 h 906"/>
                <a:gd name="T52" fmla="*/ 350 w 532"/>
                <a:gd name="T53" fmla="*/ 801 h 906"/>
                <a:gd name="T54" fmla="*/ 381 w 532"/>
                <a:gd name="T55" fmla="*/ 814 h 906"/>
                <a:gd name="T56" fmla="*/ 403 w 532"/>
                <a:gd name="T57" fmla="*/ 843 h 906"/>
                <a:gd name="T58" fmla="*/ 421 w 532"/>
                <a:gd name="T59" fmla="*/ 870 h 906"/>
                <a:gd name="T60" fmla="*/ 447 w 532"/>
                <a:gd name="T61" fmla="*/ 877 h 906"/>
                <a:gd name="T62" fmla="*/ 464 w 532"/>
                <a:gd name="T63" fmla="*/ 892 h 906"/>
                <a:gd name="T64" fmla="*/ 490 w 532"/>
                <a:gd name="T65" fmla="*/ 905 h 906"/>
                <a:gd name="T66" fmla="*/ 517 w 532"/>
                <a:gd name="T67" fmla="*/ 884 h 906"/>
                <a:gd name="T68" fmla="*/ 522 w 532"/>
                <a:gd name="T69" fmla="*/ 877 h 906"/>
                <a:gd name="T70" fmla="*/ 531 w 532"/>
                <a:gd name="T71" fmla="*/ 850 h 906"/>
                <a:gd name="T72" fmla="*/ 522 w 532"/>
                <a:gd name="T73" fmla="*/ 831 h 906"/>
                <a:gd name="T74" fmla="*/ 508 w 532"/>
                <a:gd name="T75" fmla="*/ 793 h 906"/>
                <a:gd name="T76" fmla="*/ 478 w 532"/>
                <a:gd name="T77" fmla="*/ 766 h 906"/>
                <a:gd name="T78" fmla="*/ 456 w 532"/>
                <a:gd name="T79" fmla="*/ 717 h 906"/>
                <a:gd name="T80" fmla="*/ 442 w 532"/>
                <a:gd name="T81" fmla="*/ 682 h 906"/>
                <a:gd name="T82" fmla="*/ 442 w 532"/>
                <a:gd name="T83" fmla="*/ 563 h 906"/>
                <a:gd name="T84" fmla="*/ 436 w 532"/>
                <a:gd name="T85" fmla="*/ 484 h 906"/>
                <a:gd name="T86" fmla="*/ 428 w 532"/>
                <a:gd name="T87" fmla="*/ 446 h 906"/>
                <a:gd name="T88" fmla="*/ 408 w 532"/>
                <a:gd name="T89" fmla="*/ 400 h 906"/>
                <a:gd name="T90" fmla="*/ 370 w 532"/>
                <a:gd name="T91" fmla="*/ 365 h 906"/>
                <a:gd name="T92" fmla="*/ 326 w 532"/>
                <a:gd name="T93" fmla="*/ 341 h 906"/>
                <a:gd name="T94" fmla="*/ 298 w 532"/>
                <a:gd name="T95" fmla="*/ 314 h 906"/>
                <a:gd name="T96" fmla="*/ 284 w 532"/>
                <a:gd name="T97" fmla="*/ 284 h 906"/>
                <a:gd name="T98" fmla="*/ 270 w 532"/>
                <a:gd name="T99" fmla="*/ 262 h 906"/>
                <a:gd name="T100" fmla="*/ 248 w 532"/>
                <a:gd name="T101" fmla="*/ 246 h 906"/>
                <a:gd name="T102" fmla="*/ 251 w 532"/>
                <a:gd name="T103" fmla="*/ 233 h 906"/>
                <a:gd name="T104" fmla="*/ 246 w 532"/>
                <a:gd name="T105" fmla="*/ 206 h 906"/>
                <a:gd name="T106" fmla="*/ 237 w 532"/>
                <a:gd name="T107" fmla="*/ 192 h 906"/>
                <a:gd name="T108" fmla="*/ 237 w 532"/>
                <a:gd name="T109" fmla="*/ 157 h 906"/>
                <a:gd name="T110" fmla="*/ 260 w 532"/>
                <a:gd name="T111" fmla="*/ 98 h 90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32"/>
                <a:gd name="T169" fmla="*/ 0 h 906"/>
                <a:gd name="T170" fmla="*/ 532 w 532"/>
                <a:gd name="T171" fmla="*/ 906 h 90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32" h="906">
                  <a:moveTo>
                    <a:pt x="260" y="98"/>
                  </a:moveTo>
                  <a:lnTo>
                    <a:pt x="268" y="62"/>
                  </a:lnTo>
                  <a:lnTo>
                    <a:pt x="320" y="3"/>
                  </a:lnTo>
                  <a:lnTo>
                    <a:pt x="0" y="0"/>
                  </a:lnTo>
                  <a:lnTo>
                    <a:pt x="25" y="65"/>
                  </a:lnTo>
                  <a:lnTo>
                    <a:pt x="27" y="162"/>
                  </a:lnTo>
                  <a:lnTo>
                    <a:pt x="38" y="241"/>
                  </a:lnTo>
                  <a:lnTo>
                    <a:pt x="44" y="254"/>
                  </a:lnTo>
                  <a:lnTo>
                    <a:pt x="38" y="273"/>
                  </a:lnTo>
                  <a:lnTo>
                    <a:pt x="50" y="300"/>
                  </a:lnTo>
                  <a:lnTo>
                    <a:pt x="99" y="420"/>
                  </a:lnTo>
                  <a:lnTo>
                    <a:pt x="94" y="449"/>
                  </a:lnTo>
                  <a:lnTo>
                    <a:pt x="94" y="498"/>
                  </a:lnTo>
                  <a:lnTo>
                    <a:pt x="99" y="533"/>
                  </a:lnTo>
                  <a:lnTo>
                    <a:pt x="140" y="568"/>
                  </a:lnTo>
                  <a:lnTo>
                    <a:pt x="135" y="620"/>
                  </a:lnTo>
                  <a:lnTo>
                    <a:pt x="160" y="652"/>
                  </a:lnTo>
                  <a:lnTo>
                    <a:pt x="207" y="674"/>
                  </a:lnTo>
                  <a:lnTo>
                    <a:pt x="224" y="684"/>
                  </a:lnTo>
                  <a:lnTo>
                    <a:pt x="236" y="710"/>
                  </a:lnTo>
                  <a:lnTo>
                    <a:pt x="240" y="717"/>
                  </a:lnTo>
                  <a:lnTo>
                    <a:pt x="258" y="731"/>
                  </a:lnTo>
                  <a:lnTo>
                    <a:pt x="279" y="738"/>
                  </a:lnTo>
                  <a:lnTo>
                    <a:pt x="297" y="766"/>
                  </a:lnTo>
                  <a:lnTo>
                    <a:pt x="314" y="780"/>
                  </a:lnTo>
                  <a:lnTo>
                    <a:pt x="332" y="801"/>
                  </a:lnTo>
                  <a:lnTo>
                    <a:pt x="350" y="801"/>
                  </a:lnTo>
                  <a:lnTo>
                    <a:pt x="381" y="814"/>
                  </a:lnTo>
                  <a:lnTo>
                    <a:pt x="403" y="843"/>
                  </a:lnTo>
                  <a:lnTo>
                    <a:pt x="421" y="870"/>
                  </a:lnTo>
                  <a:lnTo>
                    <a:pt x="447" y="877"/>
                  </a:lnTo>
                  <a:lnTo>
                    <a:pt x="464" y="892"/>
                  </a:lnTo>
                  <a:lnTo>
                    <a:pt x="490" y="905"/>
                  </a:lnTo>
                  <a:lnTo>
                    <a:pt x="517" y="884"/>
                  </a:lnTo>
                  <a:lnTo>
                    <a:pt x="522" y="877"/>
                  </a:lnTo>
                  <a:lnTo>
                    <a:pt x="531" y="850"/>
                  </a:lnTo>
                  <a:lnTo>
                    <a:pt x="522" y="831"/>
                  </a:lnTo>
                  <a:lnTo>
                    <a:pt x="508" y="793"/>
                  </a:lnTo>
                  <a:lnTo>
                    <a:pt x="478" y="766"/>
                  </a:lnTo>
                  <a:lnTo>
                    <a:pt x="456" y="717"/>
                  </a:lnTo>
                  <a:lnTo>
                    <a:pt x="442" y="682"/>
                  </a:lnTo>
                  <a:lnTo>
                    <a:pt x="442" y="563"/>
                  </a:lnTo>
                  <a:lnTo>
                    <a:pt x="436" y="484"/>
                  </a:lnTo>
                  <a:lnTo>
                    <a:pt x="428" y="446"/>
                  </a:lnTo>
                  <a:lnTo>
                    <a:pt x="408" y="400"/>
                  </a:lnTo>
                  <a:lnTo>
                    <a:pt x="370" y="365"/>
                  </a:lnTo>
                  <a:lnTo>
                    <a:pt x="326" y="341"/>
                  </a:lnTo>
                  <a:lnTo>
                    <a:pt x="298" y="314"/>
                  </a:lnTo>
                  <a:lnTo>
                    <a:pt x="284" y="284"/>
                  </a:lnTo>
                  <a:lnTo>
                    <a:pt x="270" y="262"/>
                  </a:lnTo>
                  <a:lnTo>
                    <a:pt x="248" y="246"/>
                  </a:lnTo>
                  <a:lnTo>
                    <a:pt x="251" y="233"/>
                  </a:lnTo>
                  <a:lnTo>
                    <a:pt x="246" y="206"/>
                  </a:lnTo>
                  <a:lnTo>
                    <a:pt x="237" y="192"/>
                  </a:lnTo>
                  <a:lnTo>
                    <a:pt x="237" y="157"/>
                  </a:lnTo>
                  <a:lnTo>
                    <a:pt x="260" y="98"/>
                  </a:lnTo>
                </a:path>
              </a:pathLst>
            </a:custGeom>
            <a:solidFill>
              <a:srgbClr val="CCFFFF"/>
            </a:solidFill>
            <a:ln w="0">
              <a:solidFill>
                <a:srgbClr val="161616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14" name="Freeform 168"/>
            <p:cNvSpPr>
              <a:spLocks/>
            </p:cNvSpPr>
            <p:nvPr/>
          </p:nvSpPr>
          <p:spPr bwMode="auto">
            <a:xfrm>
              <a:off x="1925" y="1635"/>
              <a:ext cx="1105" cy="1138"/>
            </a:xfrm>
            <a:custGeom>
              <a:avLst/>
              <a:gdLst>
                <a:gd name="T0" fmla="*/ 582 w 1105"/>
                <a:gd name="T1" fmla="*/ 397 h 1138"/>
                <a:gd name="T2" fmla="*/ 651 w 1105"/>
                <a:gd name="T3" fmla="*/ 323 h 1138"/>
                <a:gd name="T4" fmla="*/ 732 w 1105"/>
                <a:gd name="T5" fmla="*/ 64 h 1138"/>
                <a:gd name="T6" fmla="*/ 797 w 1105"/>
                <a:gd name="T7" fmla="*/ 1 h 1138"/>
                <a:gd name="T8" fmla="*/ 916 w 1105"/>
                <a:gd name="T9" fmla="*/ 15 h 1138"/>
                <a:gd name="T10" fmla="*/ 922 w 1105"/>
                <a:gd name="T11" fmla="*/ 68 h 1138"/>
                <a:gd name="T12" fmla="*/ 929 w 1105"/>
                <a:gd name="T13" fmla="*/ 126 h 1138"/>
                <a:gd name="T14" fmla="*/ 933 w 1105"/>
                <a:gd name="T15" fmla="*/ 152 h 1138"/>
                <a:gd name="T16" fmla="*/ 957 w 1105"/>
                <a:gd name="T17" fmla="*/ 178 h 1138"/>
                <a:gd name="T18" fmla="*/ 977 w 1105"/>
                <a:gd name="T19" fmla="*/ 223 h 1138"/>
                <a:gd name="T20" fmla="*/ 995 w 1105"/>
                <a:gd name="T21" fmla="*/ 286 h 1138"/>
                <a:gd name="T22" fmla="*/ 988 w 1105"/>
                <a:gd name="T23" fmla="*/ 329 h 1138"/>
                <a:gd name="T24" fmla="*/ 1021 w 1105"/>
                <a:gd name="T25" fmla="*/ 366 h 1138"/>
                <a:gd name="T26" fmla="*/ 1071 w 1105"/>
                <a:gd name="T27" fmla="*/ 410 h 1138"/>
                <a:gd name="T28" fmla="*/ 1104 w 1105"/>
                <a:gd name="T29" fmla="*/ 449 h 1138"/>
                <a:gd name="T30" fmla="*/ 1032 w 1105"/>
                <a:gd name="T31" fmla="*/ 479 h 1138"/>
                <a:gd name="T32" fmla="*/ 1000 w 1105"/>
                <a:gd name="T33" fmla="*/ 477 h 1138"/>
                <a:gd name="T34" fmla="*/ 954 w 1105"/>
                <a:gd name="T35" fmla="*/ 525 h 1138"/>
                <a:gd name="T36" fmla="*/ 956 w 1105"/>
                <a:gd name="T37" fmla="*/ 609 h 1138"/>
                <a:gd name="T38" fmla="*/ 963 w 1105"/>
                <a:gd name="T39" fmla="*/ 628 h 1138"/>
                <a:gd name="T40" fmla="*/ 954 w 1105"/>
                <a:gd name="T41" fmla="*/ 660 h 1138"/>
                <a:gd name="T42" fmla="*/ 945 w 1105"/>
                <a:gd name="T43" fmla="*/ 689 h 1138"/>
                <a:gd name="T44" fmla="*/ 891 w 1105"/>
                <a:gd name="T45" fmla="*/ 730 h 1138"/>
                <a:gd name="T46" fmla="*/ 843 w 1105"/>
                <a:gd name="T47" fmla="*/ 764 h 1138"/>
                <a:gd name="T48" fmla="*/ 829 w 1105"/>
                <a:gd name="T49" fmla="*/ 843 h 1138"/>
                <a:gd name="T50" fmla="*/ 832 w 1105"/>
                <a:gd name="T51" fmla="*/ 916 h 1138"/>
                <a:gd name="T52" fmla="*/ 816 w 1105"/>
                <a:gd name="T53" fmla="*/ 962 h 1138"/>
                <a:gd name="T54" fmla="*/ 785 w 1105"/>
                <a:gd name="T55" fmla="*/ 1020 h 1138"/>
                <a:gd name="T56" fmla="*/ 619 w 1105"/>
                <a:gd name="T57" fmla="*/ 1089 h 1138"/>
                <a:gd name="T58" fmla="*/ 615 w 1105"/>
                <a:gd name="T59" fmla="*/ 1023 h 1138"/>
                <a:gd name="T60" fmla="*/ 584 w 1105"/>
                <a:gd name="T61" fmla="*/ 1025 h 1138"/>
                <a:gd name="T62" fmla="*/ 521 w 1105"/>
                <a:gd name="T63" fmla="*/ 1035 h 1138"/>
                <a:gd name="T64" fmla="*/ 499 w 1105"/>
                <a:gd name="T65" fmla="*/ 996 h 1138"/>
                <a:gd name="T66" fmla="*/ 445 w 1105"/>
                <a:gd name="T67" fmla="*/ 986 h 1138"/>
                <a:gd name="T68" fmla="*/ 370 w 1105"/>
                <a:gd name="T69" fmla="*/ 1018 h 1138"/>
                <a:gd name="T70" fmla="*/ 316 w 1105"/>
                <a:gd name="T71" fmla="*/ 1002 h 1138"/>
                <a:gd name="T72" fmla="*/ 294 w 1105"/>
                <a:gd name="T73" fmla="*/ 979 h 1138"/>
                <a:gd name="T74" fmla="*/ 208 w 1105"/>
                <a:gd name="T75" fmla="*/ 979 h 1138"/>
                <a:gd name="T76" fmla="*/ 152 w 1105"/>
                <a:gd name="T77" fmla="*/ 981 h 1138"/>
                <a:gd name="T78" fmla="*/ 140 w 1105"/>
                <a:gd name="T79" fmla="*/ 925 h 1138"/>
                <a:gd name="T80" fmla="*/ 136 w 1105"/>
                <a:gd name="T81" fmla="*/ 852 h 1138"/>
                <a:gd name="T82" fmla="*/ 132 w 1105"/>
                <a:gd name="T83" fmla="*/ 753 h 1138"/>
                <a:gd name="T84" fmla="*/ 98 w 1105"/>
                <a:gd name="T85" fmla="*/ 725 h 1138"/>
                <a:gd name="T86" fmla="*/ 85 w 1105"/>
                <a:gd name="T87" fmla="*/ 701 h 1138"/>
                <a:gd name="T88" fmla="*/ 53 w 1105"/>
                <a:gd name="T89" fmla="*/ 661 h 1138"/>
                <a:gd name="T90" fmla="*/ 29 w 1105"/>
                <a:gd name="T91" fmla="*/ 606 h 1138"/>
                <a:gd name="T92" fmla="*/ 22 w 1105"/>
                <a:gd name="T93" fmla="*/ 535 h 1138"/>
                <a:gd name="T94" fmla="*/ 7 w 1105"/>
                <a:gd name="T95" fmla="*/ 490 h 1138"/>
                <a:gd name="T96" fmla="*/ 11 w 1105"/>
                <a:gd name="T97" fmla="*/ 425 h 1138"/>
                <a:gd name="T98" fmla="*/ 56 w 1105"/>
                <a:gd name="T99" fmla="*/ 320 h 1138"/>
                <a:gd name="T100" fmla="*/ 99 w 1105"/>
                <a:gd name="T101" fmla="*/ 409 h 1138"/>
                <a:gd name="T102" fmla="*/ 173 w 1105"/>
                <a:gd name="T103" fmla="*/ 485 h 1138"/>
                <a:gd name="T104" fmla="*/ 330 w 1105"/>
                <a:gd name="T105" fmla="*/ 439 h 1138"/>
                <a:gd name="T106" fmla="*/ 437 w 1105"/>
                <a:gd name="T107" fmla="*/ 381 h 1138"/>
                <a:gd name="T108" fmla="*/ 526 w 1105"/>
                <a:gd name="T109" fmla="*/ 422 h 113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105"/>
                <a:gd name="T166" fmla="*/ 0 h 1138"/>
                <a:gd name="T167" fmla="*/ 1105 w 1105"/>
                <a:gd name="T168" fmla="*/ 1138 h 1138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105" h="1138">
                  <a:moveTo>
                    <a:pt x="526" y="422"/>
                  </a:moveTo>
                  <a:lnTo>
                    <a:pt x="546" y="407"/>
                  </a:lnTo>
                  <a:lnTo>
                    <a:pt x="561" y="409"/>
                  </a:lnTo>
                  <a:lnTo>
                    <a:pt x="582" y="397"/>
                  </a:lnTo>
                  <a:lnTo>
                    <a:pt x="609" y="398"/>
                  </a:lnTo>
                  <a:lnTo>
                    <a:pt x="618" y="377"/>
                  </a:lnTo>
                  <a:lnTo>
                    <a:pt x="620" y="357"/>
                  </a:lnTo>
                  <a:lnTo>
                    <a:pt x="651" y="323"/>
                  </a:lnTo>
                  <a:lnTo>
                    <a:pt x="665" y="237"/>
                  </a:lnTo>
                  <a:lnTo>
                    <a:pt x="696" y="190"/>
                  </a:lnTo>
                  <a:lnTo>
                    <a:pt x="724" y="149"/>
                  </a:lnTo>
                  <a:lnTo>
                    <a:pt x="732" y="64"/>
                  </a:lnTo>
                  <a:lnTo>
                    <a:pt x="749" y="16"/>
                  </a:lnTo>
                  <a:lnTo>
                    <a:pt x="764" y="9"/>
                  </a:lnTo>
                  <a:lnTo>
                    <a:pt x="779" y="11"/>
                  </a:lnTo>
                  <a:lnTo>
                    <a:pt x="797" y="1"/>
                  </a:lnTo>
                  <a:lnTo>
                    <a:pt x="837" y="13"/>
                  </a:lnTo>
                  <a:lnTo>
                    <a:pt x="840" y="0"/>
                  </a:lnTo>
                  <a:lnTo>
                    <a:pt x="891" y="5"/>
                  </a:lnTo>
                  <a:lnTo>
                    <a:pt x="916" y="15"/>
                  </a:lnTo>
                  <a:lnTo>
                    <a:pt x="922" y="33"/>
                  </a:lnTo>
                  <a:lnTo>
                    <a:pt x="891" y="35"/>
                  </a:lnTo>
                  <a:lnTo>
                    <a:pt x="904" y="62"/>
                  </a:lnTo>
                  <a:lnTo>
                    <a:pt x="922" y="68"/>
                  </a:lnTo>
                  <a:lnTo>
                    <a:pt x="933" y="93"/>
                  </a:lnTo>
                  <a:lnTo>
                    <a:pt x="906" y="98"/>
                  </a:lnTo>
                  <a:lnTo>
                    <a:pt x="907" y="115"/>
                  </a:lnTo>
                  <a:lnTo>
                    <a:pt x="929" y="126"/>
                  </a:lnTo>
                  <a:lnTo>
                    <a:pt x="939" y="138"/>
                  </a:lnTo>
                  <a:lnTo>
                    <a:pt x="937" y="146"/>
                  </a:lnTo>
                  <a:lnTo>
                    <a:pt x="922" y="150"/>
                  </a:lnTo>
                  <a:lnTo>
                    <a:pt x="933" y="152"/>
                  </a:lnTo>
                  <a:lnTo>
                    <a:pt x="936" y="163"/>
                  </a:lnTo>
                  <a:lnTo>
                    <a:pt x="952" y="165"/>
                  </a:lnTo>
                  <a:lnTo>
                    <a:pt x="947" y="177"/>
                  </a:lnTo>
                  <a:lnTo>
                    <a:pt x="957" y="178"/>
                  </a:lnTo>
                  <a:lnTo>
                    <a:pt x="962" y="195"/>
                  </a:lnTo>
                  <a:lnTo>
                    <a:pt x="958" y="199"/>
                  </a:lnTo>
                  <a:lnTo>
                    <a:pt x="967" y="212"/>
                  </a:lnTo>
                  <a:lnTo>
                    <a:pt x="977" y="223"/>
                  </a:lnTo>
                  <a:lnTo>
                    <a:pt x="989" y="252"/>
                  </a:lnTo>
                  <a:lnTo>
                    <a:pt x="1006" y="268"/>
                  </a:lnTo>
                  <a:lnTo>
                    <a:pt x="1002" y="286"/>
                  </a:lnTo>
                  <a:lnTo>
                    <a:pt x="995" y="286"/>
                  </a:lnTo>
                  <a:lnTo>
                    <a:pt x="991" y="309"/>
                  </a:lnTo>
                  <a:lnTo>
                    <a:pt x="974" y="307"/>
                  </a:lnTo>
                  <a:lnTo>
                    <a:pt x="980" y="327"/>
                  </a:lnTo>
                  <a:lnTo>
                    <a:pt x="988" y="329"/>
                  </a:lnTo>
                  <a:lnTo>
                    <a:pt x="991" y="335"/>
                  </a:lnTo>
                  <a:lnTo>
                    <a:pt x="1000" y="341"/>
                  </a:lnTo>
                  <a:lnTo>
                    <a:pt x="1003" y="354"/>
                  </a:lnTo>
                  <a:lnTo>
                    <a:pt x="1021" y="366"/>
                  </a:lnTo>
                  <a:lnTo>
                    <a:pt x="1032" y="375"/>
                  </a:lnTo>
                  <a:lnTo>
                    <a:pt x="1042" y="392"/>
                  </a:lnTo>
                  <a:lnTo>
                    <a:pt x="1056" y="393"/>
                  </a:lnTo>
                  <a:lnTo>
                    <a:pt x="1071" y="410"/>
                  </a:lnTo>
                  <a:lnTo>
                    <a:pt x="1078" y="414"/>
                  </a:lnTo>
                  <a:lnTo>
                    <a:pt x="1086" y="434"/>
                  </a:lnTo>
                  <a:lnTo>
                    <a:pt x="1101" y="434"/>
                  </a:lnTo>
                  <a:lnTo>
                    <a:pt x="1104" y="449"/>
                  </a:lnTo>
                  <a:lnTo>
                    <a:pt x="1082" y="477"/>
                  </a:lnTo>
                  <a:lnTo>
                    <a:pt x="1065" y="470"/>
                  </a:lnTo>
                  <a:lnTo>
                    <a:pt x="1035" y="471"/>
                  </a:lnTo>
                  <a:lnTo>
                    <a:pt x="1032" y="479"/>
                  </a:lnTo>
                  <a:lnTo>
                    <a:pt x="1027" y="465"/>
                  </a:lnTo>
                  <a:lnTo>
                    <a:pt x="1009" y="459"/>
                  </a:lnTo>
                  <a:lnTo>
                    <a:pt x="1000" y="463"/>
                  </a:lnTo>
                  <a:lnTo>
                    <a:pt x="1000" y="477"/>
                  </a:lnTo>
                  <a:lnTo>
                    <a:pt x="996" y="477"/>
                  </a:lnTo>
                  <a:lnTo>
                    <a:pt x="988" y="469"/>
                  </a:lnTo>
                  <a:lnTo>
                    <a:pt x="973" y="482"/>
                  </a:lnTo>
                  <a:lnTo>
                    <a:pt x="954" y="525"/>
                  </a:lnTo>
                  <a:lnTo>
                    <a:pt x="949" y="560"/>
                  </a:lnTo>
                  <a:lnTo>
                    <a:pt x="952" y="579"/>
                  </a:lnTo>
                  <a:lnTo>
                    <a:pt x="948" y="602"/>
                  </a:lnTo>
                  <a:lnTo>
                    <a:pt x="956" y="609"/>
                  </a:lnTo>
                  <a:lnTo>
                    <a:pt x="949" y="618"/>
                  </a:lnTo>
                  <a:lnTo>
                    <a:pt x="955" y="621"/>
                  </a:lnTo>
                  <a:lnTo>
                    <a:pt x="953" y="627"/>
                  </a:lnTo>
                  <a:lnTo>
                    <a:pt x="963" y="628"/>
                  </a:lnTo>
                  <a:lnTo>
                    <a:pt x="954" y="639"/>
                  </a:lnTo>
                  <a:lnTo>
                    <a:pt x="959" y="645"/>
                  </a:lnTo>
                  <a:lnTo>
                    <a:pt x="950" y="652"/>
                  </a:lnTo>
                  <a:lnTo>
                    <a:pt x="954" y="660"/>
                  </a:lnTo>
                  <a:lnTo>
                    <a:pt x="947" y="663"/>
                  </a:lnTo>
                  <a:lnTo>
                    <a:pt x="963" y="675"/>
                  </a:lnTo>
                  <a:lnTo>
                    <a:pt x="943" y="676"/>
                  </a:lnTo>
                  <a:lnTo>
                    <a:pt x="945" y="689"/>
                  </a:lnTo>
                  <a:lnTo>
                    <a:pt x="935" y="685"/>
                  </a:lnTo>
                  <a:lnTo>
                    <a:pt x="933" y="693"/>
                  </a:lnTo>
                  <a:lnTo>
                    <a:pt x="921" y="691"/>
                  </a:lnTo>
                  <a:lnTo>
                    <a:pt x="891" y="730"/>
                  </a:lnTo>
                  <a:lnTo>
                    <a:pt x="873" y="743"/>
                  </a:lnTo>
                  <a:lnTo>
                    <a:pt x="860" y="716"/>
                  </a:lnTo>
                  <a:lnTo>
                    <a:pt x="863" y="747"/>
                  </a:lnTo>
                  <a:lnTo>
                    <a:pt x="843" y="764"/>
                  </a:lnTo>
                  <a:lnTo>
                    <a:pt x="831" y="789"/>
                  </a:lnTo>
                  <a:lnTo>
                    <a:pt x="802" y="813"/>
                  </a:lnTo>
                  <a:lnTo>
                    <a:pt x="827" y="815"/>
                  </a:lnTo>
                  <a:lnTo>
                    <a:pt x="829" y="843"/>
                  </a:lnTo>
                  <a:lnTo>
                    <a:pt x="822" y="857"/>
                  </a:lnTo>
                  <a:lnTo>
                    <a:pt x="833" y="862"/>
                  </a:lnTo>
                  <a:lnTo>
                    <a:pt x="845" y="873"/>
                  </a:lnTo>
                  <a:lnTo>
                    <a:pt x="832" y="916"/>
                  </a:lnTo>
                  <a:lnTo>
                    <a:pt x="812" y="906"/>
                  </a:lnTo>
                  <a:lnTo>
                    <a:pt x="817" y="922"/>
                  </a:lnTo>
                  <a:lnTo>
                    <a:pt x="816" y="941"/>
                  </a:lnTo>
                  <a:lnTo>
                    <a:pt x="816" y="962"/>
                  </a:lnTo>
                  <a:lnTo>
                    <a:pt x="808" y="975"/>
                  </a:lnTo>
                  <a:lnTo>
                    <a:pt x="789" y="952"/>
                  </a:lnTo>
                  <a:lnTo>
                    <a:pt x="804" y="991"/>
                  </a:lnTo>
                  <a:lnTo>
                    <a:pt x="785" y="1020"/>
                  </a:lnTo>
                  <a:lnTo>
                    <a:pt x="781" y="1054"/>
                  </a:lnTo>
                  <a:lnTo>
                    <a:pt x="632" y="1137"/>
                  </a:lnTo>
                  <a:lnTo>
                    <a:pt x="623" y="1127"/>
                  </a:lnTo>
                  <a:lnTo>
                    <a:pt x="619" y="1089"/>
                  </a:lnTo>
                  <a:lnTo>
                    <a:pt x="625" y="1080"/>
                  </a:lnTo>
                  <a:lnTo>
                    <a:pt x="624" y="1057"/>
                  </a:lnTo>
                  <a:lnTo>
                    <a:pt x="619" y="1042"/>
                  </a:lnTo>
                  <a:lnTo>
                    <a:pt x="615" y="1023"/>
                  </a:lnTo>
                  <a:lnTo>
                    <a:pt x="611" y="1039"/>
                  </a:lnTo>
                  <a:lnTo>
                    <a:pt x="595" y="1035"/>
                  </a:lnTo>
                  <a:lnTo>
                    <a:pt x="592" y="1019"/>
                  </a:lnTo>
                  <a:lnTo>
                    <a:pt x="584" y="1025"/>
                  </a:lnTo>
                  <a:lnTo>
                    <a:pt x="577" y="1022"/>
                  </a:lnTo>
                  <a:lnTo>
                    <a:pt x="571" y="1011"/>
                  </a:lnTo>
                  <a:lnTo>
                    <a:pt x="569" y="1029"/>
                  </a:lnTo>
                  <a:lnTo>
                    <a:pt x="521" y="1035"/>
                  </a:lnTo>
                  <a:lnTo>
                    <a:pt x="524" y="1027"/>
                  </a:lnTo>
                  <a:lnTo>
                    <a:pt x="524" y="1007"/>
                  </a:lnTo>
                  <a:lnTo>
                    <a:pt x="517" y="996"/>
                  </a:lnTo>
                  <a:lnTo>
                    <a:pt x="499" y="996"/>
                  </a:lnTo>
                  <a:lnTo>
                    <a:pt x="489" y="1009"/>
                  </a:lnTo>
                  <a:lnTo>
                    <a:pt x="477" y="989"/>
                  </a:lnTo>
                  <a:lnTo>
                    <a:pt x="454" y="969"/>
                  </a:lnTo>
                  <a:lnTo>
                    <a:pt x="445" y="986"/>
                  </a:lnTo>
                  <a:lnTo>
                    <a:pt x="453" y="998"/>
                  </a:lnTo>
                  <a:lnTo>
                    <a:pt x="395" y="1034"/>
                  </a:lnTo>
                  <a:lnTo>
                    <a:pt x="377" y="1021"/>
                  </a:lnTo>
                  <a:lnTo>
                    <a:pt x="370" y="1018"/>
                  </a:lnTo>
                  <a:lnTo>
                    <a:pt x="327" y="1057"/>
                  </a:lnTo>
                  <a:lnTo>
                    <a:pt x="318" y="1053"/>
                  </a:lnTo>
                  <a:lnTo>
                    <a:pt x="321" y="1019"/>
                  </a:lnTo>
                  <a:lnTo>
                    <a:pt x="316" y="1002"/>
                  </a:lnTo>
                  <a:lnTo>
                    <a:pt x="319" y="978"/>
                  </a:lnTo>
                  <a:lnTo>
                    <a:pt x="310" y="953"/>
                  </a:lnTo>
                  <a:lnTo>
                    <a:pt x="309" y="973"/>
                  </a:lnTo>
                  <a:lnTo>
                    <a:pt x="294" y="979"/>
                  </a:lnTo>
                  <a:lnTo>
                    <a:pt x="290" y="967"/>
                  </a:lnTo>
                  <a:lnTo>
                    <a:pt x="274" y="965"/>
                  </a:lnTo>
                  <a:lnTo>
                    <a:pt x="225" y="992"/>
                  </a:lnTo>
                  <a:lnTo>
                    <a:pt x="208" y="979"/>
                  </a:lnTo>
                  <a:lnTo>
                    <a:pt x="192" y="984"/>
                  </a:lnTo>
                  <a:lnTo>
                    <a:pt x="189" y="963"/>
                  </a:lnTo>
                  <a:lnTo>
                    <a:pt x="177" y="959"/>
                  </a:lnTo>
                  <a:lnTo>
                    <a:pt x="152" y="981"/>
                  </a:lnTo>
                  <a:lnTo>
                    <a:pt x="145" y="955"/>
                  </a:lnTo>
                  <a:lnTo>
                    <a:pt x="149" y="951"/>
                  </a:lnTo>
                  <a:lnTo>
                    <a:pt x="148" y="939"/>
                  </a:lnTo>
                  <a:lnTo>
                    <a:pt x="140" y="925"/>
                  </a:lnTo>
                  <a:lnTo>
                    <a:pt x="145" y="907"/>
                  </a:lnTo>
                  <a:lnTo>
                    <a:pt x="142" y="892"/>
                  </a:lnTo>
                  <a:lnTo>
                    <a:pt x="130" y="869"/>
                  </a:lnTo>
                  <a:lnTo>
                    <a:pt x="136" y="852"/>
                  </a:lnTo>
                  <a:lnTo>
                    <a:pt x="130" y="828"/>
                  </a:lnTo>
                  <a:lnTo>
                    <a:pt x="113" y="818"/>
                  </a:lnTo>
                  <a:lnTo>
                    <a:pt x="130" y="797"/>
                  </a:lnTo>
                  <a:lnTo>
                    <a:pt x="132" y="753"/>
                  </a:lnTo>
                  <a:lnTo>
                    <a:pt x="119" y="736"/>
                  </a:lnTo>
                  <a:lnTo>
                    <a:pt x="119" y="719"/>
                  </a:lnTo>
                  <a:lnTo>
                    <a:pt x="101" y="711"/>
                  </a:lnTo>
                  <a:lnTo>
                    <a:pt x="98" y="725"/>
                  </a:lnTo>
                  <a:lnTo>
                    <a:pt x="67" y="747"/>
                  </a:lnTo>
                  <a:lnTo>
                    <a:pt x="65" y="701"/>
                  </a:lnTo>
                  <a:lnTo>
                    <a:pt x="97" y="707"/>
                  </a:lnTo>
                  <a:lnTo>
                    <a:pt x="85" y="701"/>
                  </a:lnTo>
                  <a:lnTo>
                    <a:pt x="66" y="685"/>
                  </a:lnTo>
                  <a:lnTo>
                    <a:pt x="49" y="687"/>
                  </a:lnTo>
                  <a:lnTo>
                    <a:pt x="43" y="665"/>
                  </a:lnTo>
                  <a:lnTo>
                    <a:pt x="53" y="661"/>
                  </a:lnTo>
                  <a:lnTo>
                    <a:pt x="65" y="663"/>
                  </a:lnTo>
                  <a:lnTo>
                    <a:pt x="50" y="649"/>
                  </a:lnTo>
                  <a:lnTo>
                    <a:pt x="30" y="645"/>
                  </a:lnTo>
                  <a:lnTo>
                    <a:pt x="29" y="606"/>
                  </a:lnTo>
                  <a:lnTo>
                    <a:pt x="37" y="596"/>
                  </a:lnTo>
                  <a:lnTo>
                    <a:pt x="29" y="587"/>
                  </a:lnTo>
                  <a:lnTo>
                    <a:pt x="35" y="567"/>
                  </a:lnTo>
                  <a:lnTo>
                    <a:pt x="22" y="535"/>
                  </a:lnTo>
                  <a:lnTo>
                    <a:pt x="7" y="533"/>
                  </a:lnTo>
                  <a:lnTo>
                    <a:pt x="8" y="514"/>
                  </a:lnTo>
                  <a:lnTo>
                    <a:pt x="4" y="504"/>
                  </a:lnTo>
                  <a:lnTo>
                    <a:pt x="7" y="490"/>
                  </a:lnTo>
                  <a:lnTo>
                    <a:pt x="0" y="479"/>
                  </a:lnTo>
                  <a:lnTo>
                    <a:pt x="8" y="445"/>
                  </a:lnTo>
                  <a:lnTo>
                    <a:pt x="4" y="425"/>
                  </a:lnTo>
                  <a:lnTo>
                    <a:pt x="11" y="425"/>
                  </a:lnTo>
                  <a:lnTo>
                    <a:pt x="14" y="398"/>
                  </a:lnTo>
                  <a:lnTo>
                    <a:pt x="25" y="365"/>
                  </a:lnTo>
                  <a:lnTo>
                    <a:pt x="41" y="354"/>
                  </a:lnTo>
                  <a:lnTo>
                    <a:pt x="56" y="320"/>
                  </a:lnTo>
                  <a:lnTo>
                    <a:pt x="68" y="309"/>
                  </a:lnTo>
                  <a:lnTo>
                    <a:pt x="86" y="305"/>
                  </a:lnTo>
                  <a:lnTo>
                    <a:pt x="91" y="396"/>
                  </a:lnTo>
                  <a:lnTo>
                    <a:pt x="99" y="409"/>
                  </a:lnTo>
                  <a:lnTo>
                    <a:pt x="108" y="445"/>
                  </a:lnTo>
                  <a:lnTo>
                    <a:pt x="143" y="453"/>
                  </a:lnTo>
                  <a:lnTo>
                    <a:pt x="157" y="481"/>
                  </a:lnTo>
                  <a:lnTo>
                    <a:pt x="173" y="485"/>
                  </a:lnTo>
                  <a:lnTo>
                    <a:pt x="192" y="475"/>
                  </a:lnTo>
                  <a:lnTo>
                    <a:pt x="231" y="460"/>
                  </a:lnTo>
                  <a:lnTo>
                    <a:pt x="319" y="466"/>
                  </a:lnTo>
                  <a:lnTo>
                    <a:pt x="330" y="439"/>
                  </a:lnTo>
                  <a:lnTo>
                    <a:pt x="353" y="435"/>
                  </a:lnTo>
                  <a:lnTo>
                    <a:pt x="359" y="406"/>
                  </a:lnTo>
                  <a:lnTo>
                    <a:pt x="384" y="385"/>
                  </a:lnTo>
                  <a:lnTo>
                    <a:pt x="437" y="381"/>
                  </a:lnTo>
                  <a:lnTo>
                    <a:pt x="438" y="401"/>
                  </a:lnTo>
                  <a:lnTo>
                    <a:pt x="454" y="395"/>
                  </a:lnTo>
                  <a:lnTo>
                    <a:pt x="507" y="429"/>
                  </a:lnTo>
                  <a:lnTo>
                    <a:pt x="526" y="422"/>
                  </a:lnTo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15" name="Freeform 169"/>
            <p:cNvSpPr>
              <a:spLocks/>
            </p:cNvSpPr>
            <p:nvPr/>
          </p:nvSpPr>
          <p:spPr bwMode="auto">
            <a:xfrm>
              <a:off x="2482" y="1537"/>
              <a:ext cx="186" cy="117"/>
            </a:xfrm>
            <a:custGeom>
              <a:avLst/>
              <a:gdLst>
                <a:gd name="T0" fmla="*/ 5 w 186"/>
                <a:gd name="T1" fmla="*/ 70 h 117"/>
                <a:gd name="T2" fmla="*/ 10 w 186"/>
                <a:gd name="T3" fmla="*/ 76 h 117"/>
                <a:gd name="T4" fmla="*/ 16 w 186"/>
                <a:gd name="T5" fmla="*/ 81 h 117"/>
                <a:gd name="T6" fmla="*/ 21 w 186"/>
                <a:gd name="T7" fmla="*/ 87 h 117"/>
                <a:gd name="T8" fmla="*/ 26 w 186"/>
                <a:gd name="T9" fmla="*/ 92 h 117"/>
                <a:gd name="T10" fmla="*/ 32 w 186"/>
                <a:gd name="T11" fmla="*/ 97 h 117"/>
                <a:gd name="T12" fmla="*/ 38 w 186"/>
                <a:gd name="T13" fmla="*/ 101 h 117"/>
                <a:gd name="T14" fmla="*/ 44 w 186"/>
                <a:gd name="T15" fmla="*/ 105 h 117"/>
                <a:gd name="T16" fmla="*/ 51 w 186"/>
                <a:gd name="T17" fmla="*/ 109 h 117"/>
                <a:gd name="T18" fmla="*/ 58 w 186"/>
                <a:gd name="T19" fmla="*/ 112 h 117"/>
                <a:gd name="T20" fmla="*/ 64 w 186"/>
                <a:gd name="T21" fmla="*/ 114 h 117"/>
                <a:gd name="T22" fmla="*/ 72 w 186"/>
                <a:gd name="T23" fmla="*/ 115 h 117"/>
                <a:gd name="T24" fmla="*/ 80 w 186"/>
                <a:gd name="T25" fmla="*/ 116 h 117"/>
                <a:gd name="T26" fmla="*/ 88 w 186"/>
                <a:gd name="T27" fmla="*/ 115 h 117"/>
                <a:gd name="T28" fmla="*/ 97 w 186"/>
                <a:gd name="T29" fmla="*/ 113 h 117"/>
                <a:gd name="T30" fmla="*/ 106 w 186"/>
                <a:gd name="T31" fmla="*/ 111 h 117"/>
                <a:gd name="T32" fmla="*/ 109 w 186"/>
                <a:gd name="T33" fmla="*/ 104 h 117"/>
                <a:gd name="T34" fmla="*/ 110 w 186"/>
                <a:gd name="T35" fmla="*/ 99 h 117"/>
                <a:gd name="T36" fmla="*/ 110 w 186"/>
                <a:gd name="T37" fmla="*/ 93 h 117"/>
                <a:gd name="T38" fmla="*/ 111 w 186"/>
                <a:gd name="T39" fmla="*/ 88 h 117"/>
                <a:gd name="T40" fmla="*/ 112 w 186"/>
                <a:gd name="T41" fmla="*/ 82 h 117"/>
                <a:gd name="T42" fmla="*/ 112 w 186"/>
                <a:gd name="T43" fmla="*/ 77 h 117"/>
                <a:gd name="T44" fmla="*/ 112 w 186"/>
                <a:gd name="T45" fmla="*/ 71 h 117"/>
                <a:gd name="T46" fmla="*/ 113 w 186"/>
                <a:gd name="T47" fmla="*/ 65 h 117"/>
                <a:gd name="T48" fmla="*/ 114 w 186"/>
                <a:gd name="T49" fmla="*/ 60 h 117"/>
                <a:gd name="T50" fmla="*/ 114 w 186"/>
                <a:gd name="T51" fmla="*/ 55 h 117"/>
                <a:gd name="T52" fmla="*/ 116 w 186"/>
                <a:gd name="T53" fmla="*/ 51 h 117"/>
                <a:gd name="T54" fmla="*/ 118 w 186"/>
                <a:gd name="T55" fmla="*/ 47 h 117"/>
                <a:gd name="T56" fmla="*/ 120 w 186"/>
                <a:gd name="T57" fmla="*/ 43 h 117"/>
                <a:gd name="T58" fmla="*/ 123 w 186"/>
                <a:gd name="T59" fmla="*/ 40 h 117"/>
                <a:gd name="T60" fmla="*/ 127 w 186"/>
                <a:gd name="T61" fmla="*/ 37 h 117"/>
                <a:gd name="T62" fmla="*/ 131 w 186"/>
                <a:gd name="T63" fmla="*/ 36 h 117"/>
                <a:gd name="T64" fmla="*/ 133 w 186"/>
                <a:gd name="T65" fmla="*/ 37 h 117"/>
                <a:gd name="T66" fmla="*/ 136 w 186"/>
                <a:gd name="T67" fmla="*/ 38 h 117"/>
                <a:gd name="T68" fmla="*/ 138 w 186"/>
                <a:gd name="T69" fmla="*/ 40 h 117"/>
                <a:gd name="T70" fmla="*/ 141 w 186"/>
                <a:gd name="T71" fmla="*/ 42 h 117"/>
                <a:gd name="T72" fmla="*/ 144 w 186"/>
                <a:gd name="T73" fmla="*/ 44 h 117"/>
                <a:gd name="T74" fmla="*/ 147 w 186"/>
                <a:gd name="T75" fmla="*/ 46 h 117"/>
                <a:gd name="T76" fmla="*/ 150 w 186"/>
                <a:gd name="T77" fmla="*/ 47 h 117"/>
                <a:gd name="T78" fmla="*/ 154 w 186"/>
                <a:gd name="T79" fmla="*/ 49 h 117"/>
                <a:gd name="T80" fmla="*/ 158 w 186"/>
                <a:gd name="T81" fmla="*/ 49 h 117"/>
                <a:gd name="T82" fmla="*/ 162 w 186"/>
                <a:gd name="T83" fmla="*/ 49 h 117"/>
                <a:gd name="T84" fmla="*/ 166 w 186"/>
                <a:gd name="T85" fmla="*/ 48 h 117"/>
                <a:gd name="T86" fmla="*/ 170 w 186"/>
                <a:gd name="T87" fmla="*/ 45 h 117"/>
                <a:gd name="T88" fmla="*/ 175 w 186"/>
                <a:gd name="T89" fmla="*/ 42 h 117"/>
                <a:gd name="T90" fmla="*/ 180 w 186"/>
                <a:gd name="T91" fmla="*/ 37 h 117"/>
                <a:gd name="T92" fmla="*/ 185 w 186"/>
                <a:gd name="T93" fmla="*/ 30 h 117"/>
                <a:gd name="T94" fmla="*/ 185 w 186"/>
                <a:gd name="T95" fmla="*/ 27 h 117"/>
                <a:gd name="T96" fmla="*/ 185 w 186"/>
                <a:gd name="T97" fmla="*/ 24 h 117"/>
                <a:gd name="T98" fmla="*/ 185 w 186"/>
                <a:gd name="T99" fmla="*/ 22 h 117"/>
                <a:gd name="T100" fmla="*/ 185 w 186"/>
                <a:gd name="T101" fmla="*/ 20 h 117"/>
                <a:gd name="T102" fmla="*/ 185 w 186"/>
                <a:gd name="T103" fmla="*/ 18 h 117"/>
                <a:gd name="T104" fmla="*/ 185 w 186"/>
                <a:gd name="T105" fmla="*/ 16 h 117"/>
                <a:gd name="T106" fmla="*/ 185 w 186"/>
                <a:gd name="T107" fmla="*/ 14 h 117"/>
                <a:gd name="T108" fmla="*/ 184 w 186"/>
                <a:gd name="T109" fmla="*/ 12 h 117"/>
                <a:gd name="T110" fmla="*/ 184 w 186"/>
                <a:gd name="T111" fmla="*/ 10 h 117"/>
                <a:gd name="T112" fmla="*/ 183 w 186"/>
                <a:gd name="T113" fmla="*/ 8 h 117"/>
                <a:gd name="T114" fmla="*/ 182 w 186"/>
                <a:gd name="T115" fmla="*/ 7 h 117"/>
                <a:gd name="T116" fmla="*/ 182 w 186"/>
                <a:gd name="T117" fmla="*/ 5 h 117"/>
                <a:gd name="T118" fmla="*/ 180 w 186"/>
                <a:gd name="T119" fmla="*/ 3 h 117"/>
                <a:gd name="T120" fmla="*/ 179 w 186"/>
                <a:gd name="T121" fmla="*/ 2 h 117"/>
                <a:gd name="T122" fmla="*/ 178 w 186"/>
                <a:gd name="T123" fmla="*/ 1 h 11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86"/>
                <a:gd name="T187" fmla="*/ 0 h 117"/>
                <a:gd name="T188" fmla="*/ 186 w 186"/>
                <a:gd name="T189" fmla="*/ 117 h 11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86" h="117">
                  <a:moveTo>
                    <a:pt x="0" y="65"/>
                  </a:moveTo>
                  <a:lnTo>
                    <a:pt x="5" y="70"/>
                  </a:lnTo>
                  <a:lnTo>
                    <a:pt x="8" y="73"/>
                  </a:lnTo>
                  <a:lnTo>
                    <a:pt x="10" y="76"/>
                  </a:lnTo>
                  <a:lnTo>
                    <a:pt x="13" y="79"/>
                  </a:lnTo>
                  <a:lnTo>
                    <a:pt x="16" y="81"/>
                  </a:lnTo>
                  <a:lnTo>
                    <a:pt x="18" y="84"/>
                  </a:lnTo>
                  <a:lnTo>
                    <a:pt x="21" y="87"/>
                  </a:lnTo>
                  <a:lnTo>
                    <a:pt x="24" y="89"/>
                  </a:lnTo>
                  <a:lnTo>
                    <a:pt x="26" y="92"/>
                  </a:lnTo>
                  <a:lnTo>
                    <a:pt x="29" y="95"/>
                  </a:lnTo>
                  <a:lnTo>
                    <a:pt x="32" y="97"/>
                  </a:lnTo>
                  <a:lnTo>
                    <a:pt x="35" y="99"/>
                  </a:lnTo>
                  <a:lnTo>
                    <a:pt x="38" y="101"/>
                  </a:lnTo>
                  <a:lnTo>
                    <a:pt x="41" y="103"/>
                  </a:lnTo>
                  <a:lnTo>
                    <a:pt x="44" y="105"/>
                  </a:lnTo>
                  <a:lnTo>
                    <a:pt x="48" y="107"/>
                  </a:lnTo>
                  <a:lnTo>
                    <a:pt x="51" y="109"/>
                  </a:lnTo>
                  <a:lnTo>
                    <a:pt x="54" y="111"/>
                  </a:lnTo>
                  <a:lnTo>
                    <a:pt x="58" y="112"/>
                  </a:lnTo>
                  <a:lnTo>
                    <a:pt x="61" y="113"/>
                  </a:lnTo>
                  <a:lnTo>
                    <a:pt x="64" y="114"/>
                  </a:lnTo>
                  <a:lnTo>
                    <a:pt x="68" y="115"/>
                  </a:lnTo>
                  <a:lnTo>
                    <a:pt x="72" y="115"/>
                  </a:lnTo>
                  <a:lnTo>
                    <a:pt x="76" y="116"/>
                  </a:lnTo>
                  <a:lnTo>
                    <a:pt x="80" y="116"/>
                  </a:lnTo>
                  <a:lnTo>
                    <a:pt x="84" y="115"/>
                  </a:lnTo>
                  <a:lnTo>
                    <a:pt x="88" y="115"/>
                  </a:lnTo>
                  <a:lnTo>
                    <a:pt x="92" y="115"/>
                  </a:lnTo>
                  <a:lnTo>
                    <a:pt x="97" y="113"/>
                  </a:lnTo>
                  <a:lnTo>
                    <a:pt x="102" y="112"/>
                  </a:lnTo>
                  <a:lnTo>
                    <a:pt x="106" y="111"/>
                  </a:lnTo>
                  <a:lnTo>
                    <a:pt x="108" y="106"/>
                  </a:lnTo>
                  <a:lnTo>
                    <a:pt x="109" y="104"/>
                  </a:lnTo>
                  <a:lnTo>
                    <a:pt x="109" y="101"/>
                  </a:lnTo>
                  <a:lnTo>
                    <a:pt x="110" y="99"/>
                  </a:lnTo>
                  <a:lnTo>
                    <a:pt x="110" y="96"/>
                  </a:lnTo>
                  <a:lnTo>
                    <a:pt x="110" y="93"/>
                  </a:lnTo>
                  <a:lnTo>
                    <a:pt x="111" y="91"/>
                  </a:lnTo>
                  <a:lnTo>
                    <a:pt x="111" y="88"/>
                  </a:lnTo>
                  <a:lnTo>
                    <a:pt x="111" y="85"/>
                  </a:lnTo>
                  <a:lnTo>
                    <a:pt x="112" y="82"/>
                  </a:lnTo>
                  <a:lnTo>
                    <a:pt x="112" y="79"/>
                  </a:lnTo>
                  <a:lnTo>
                    <a:pt x="112" y="77"/>
                  </a:lnTo>
                  <a:lnTo>
                    <a:pt x="112" y="74"/>
                  </a:lnTo>
                  <a:lnTo>
                    <a:pt x="112" y="71"/>
                  </a:lnTo>
                  <a:lnTo>
                    <a:pt x="112" y="68"/>
                  </a:lnTo>
                  <a:lnTo>
                    <a:pt x="113" y="65"/>
                  </a:lnTo>
                  <a:lnTo>
                    <a:pt x="113" y="63"/>
                  </a:lnTo>
                  <a:lnTo>
                    <a:pt x="114" y="60"/>
                  </a:lnTo>
                  <a:lnTo>
                    <a:pt x="114" y="58"/>
                  </a:lnTo>
                  <a:lnTo>
                    <a:pt x="114" y="55"/>
                  </a:lnTo>
                  <a:lnTo>
                    <a:pt x="115" y="53"/>
                  </a:lnTo>
                  <a:lnTo>
                    <a:pt x="116" y="51"/>
                  </a:lnTo>
                  <a:lnTo>
                    <a:pt x="117" y="49"/>
                  </a:lnTo>
                  <a:lnTo>
                    <a:pt x="118" y="47"/>
                  </a:lnTo>
                  <a:lnTo>
                    <a:pt x="119" y="45"/>
                  </a:lnTo>
                  <a:lnTo>
                    <a:pt x="120" y="43"/>
                  </a:lnTo>
                  <a:lnTo>
                    <a:pt x="122" y="41"/>
                  </a:lnTo>
                  <a:lnTo>
                    <a:pt x="123" y="40"/>
                  </a:lnTo>
                  <a:lnTo>
                    <a:pt x="125" y="39"/>
                  </a:lnTo>
                  <a:lnTo>
                    <a:pt x="127" y="37"/>
                  </a:lnTo>
                  <a:lnTo>
                    <a:pt x="130" y="37"/>
                  </a:lnTo>
                  <a:lnTo>
                    <a:pt x="131" y="36"/>
                  </a:lnTo>
                  <a:lnTo>
                    <a:pt x="132" y="36"/>
                  </a:lnTo>
                  <a:lnTo>
                    <a:pt x="133" y="37"/>
                  </a:lnTo>
                  <a:lnTo>
                    <a:pt x="134" y="37"/>
                  </a:lnTo>
                  <a:lnTo>
                    <a:pt x="136" y="38"/>
                  </a:lnTo>
                  <a:lnTo>
                    <a:pt x="137" y="39"/>
                  </a:lnTo>
                  <a:lnTo>
                    <a:pt x="138" y="40"/>
                  </a:lnTo>
                  <a:lnTo>
                    <a:pt x="140" y="41"/>
                  </a:lnTo>
                  <a:lnTo>
                    <a:pt x="141" y="42"/>
                  </a:lnTo>
                  <a:lnTo>
                    <a:pt x="142" y="43"/>
                  </a:lnTo>
                  <a:lnTo>
                    <a:pt x="144" y="44"/>
                  </a:lnTo>
                  <a:lnTo>
                    <a:pt x="145" y="45"/>
                  </a:lnTo>
                  <a:lnTo>
                    <a:pt x="147" y="46"/>
                  </a:lnTo>
                  <a:lnTo>
                    <a:pt x="148" y="47"/>
                  </a:lnTo>
                  <a:lnTo>
                    <a:pt x="150" y="47"/>
                  </a:lnTo>
                  <a:lnTo>
                    <a:pt x="152" y="48"/>
                  </a:lnTo>
                  <a:lnTo>
                    <a:pt x="154" y="49"/>
                  </a:lnTo>
                  <a:lnTo>
                    <a:pt x="156" y="49"/>
                  </a:lnTo>
                  <a:lnTo>
                    <a:pt x="158" y="49"/>
                  </a:lnTo>
                  <a:lnTo>
                    <a:pt x="160" y="49"/>
                  </a:lnTo>
                  <a:lnTo>
                    <a:pt x="162" y="49"/>
                  </a:lnTo>
                  <a:lnTo>
                    <a:pt x="164" y="49"/>
                  </a:lnTo>
                  <a:lnTo>
                    <a:pt x="166" y="48"/>
                  </a:lnTo>
                  <a:lnTo>
                    <a:pt x="168" y="47"/>
                  </a:lnTo>
                  <a:lnTo>
                    <a:pt x="170" y="45"/>
                  </a:lnTo>
                  <a:lnTo>
                    <a:pt x="172" y="44"/>
                  </a:lnTo>
                  <a:lnTo>
                    <a:pt x="175" y="42"/>
                  </a:lnTo>
                  <a:lnTo>
                    <a:pt x="177" y="39"/>
                  </a:lnTo>
                  <a:lnTo>
                    <a:pt x="180" y="37"/>
                  </a:lnTo>
                  <a:lnTo>
                    <a:pt x="182" y="33"/>
                  </a:lnTo>
                  <a:lnTo>
                    <a:pt x="185" y="30"/>
                  </a:lnTo>
                  <a:lnTo>
                    <a:pt x="185" y="27"/>
                  </a:lnTo>
                  <a:lnTo>
                    <a:pt x="185" y="25"/>
                  </a:lnTo>
                  <a:lnTo>
                    <a:pt x="185" y="24"/>
                  </a:lnTo>
                  <a:lnTo>
                    <a:pt x="185" y="23"/>
                  </a:lnTo>
                  <a:lnTo>
                    <a:pt x="185" y="22"/>
                  </a:lnTo>
                  <a:lnTo>
                    <a:pt x="185" y="21"/>
                  </a:lnTo>
                  <a:lnTo>
                    <a:pt x="185" y="20"/>
                  </a:lnTo>
                  <a:lnTo>
                    <a:pt x="185" y="19"/>
                  </a:lnTo>
                  <a:lnTo>
                    <a:pt x="185" y="18"/>
                  </a:lnTo>
                  <a:lnTo>
                    <a:pt x="185" y="17"/>
                  </a:lnTo>
                  <a:lnTo>
                    <a:pt x="185" y="16"/>
                  </a:lnTo>
                  <a:lnTo>
                    <a:pt x="185" y="15"/>
                  </a:lnTo>
                  <a:lnTo>
                    <a:pt x="185" y="14"/>
                  </a:lnTo>
                  <a:lnTo>
                    <a:pt x="184" y="13"/>
                  </a:lnTo>
                  <a:lnTo>
                    <a:pt x="184" y="12"/>
                  </a:lnTo>
                  <a:lnTo>
                    <a:pt x="184" y="11"/>
                  </a:lnTo>
                  <a:lnTo>
                    <a:pt x="184" y="10"/>
                  </a:lnTo>
                  <a:lnTo>
                    <a:pt x="184" y="9"/>
                  </a:lnTo>
                  <a:lnTo>
                    <a:pt x="183" y="8"/>
                  </a:lnTo>
                  <a:lnTo>
                    <a:pt x="183" y="7"/>
                  </a:lnTo>
                  <a:lnTo>
                    <a:pt x="182" y="7"/>
                  </a:lnTo>
                  <a:lnTo>
                    <a:pt x="182" y="6"/>
                  </a:lnTo>
                  <a:lnTo>
                    <a:pt x="182" y="5"/>
                  </a:lnTo>
                  <a:lnTo>
                    <a:pt x="181" y="4"/>
                  </a:lnTo>
                  <a:lnTo>
                    <a:pt x="180" y="3"/>
                  </a:lnTo>
                  <a:lnTo>
                    <a:pt x="179" y="2"/>
                  </a:lnTo>
                  <a:lnTo>
                    <a:pt x="178" y="1"/>
                  </a:lnTo>
                  <a:lnTo>
                    <a:pt x="177" y="0"/>
                  </a:lnTo>
                </a:path>
              </a:pathLst>
            </a:custGeom>
            <a:noFill/>
            <a:ln w="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Freeform 170"/>
            <p:cNvSpPr>
              <a:spLocks/>
            </p:cNvSpPr>
            <p:nvPr/>
          </p:nvSpPr>
          <p:spPr bwMode="auto">
            <a:xfrm>
              <a:off x="2246" y="1635"/>
              <a:ext cx="605" cy="465"/>
            </a:xfrm>
            <a:custGeom>
              <a:avLst/>
              <a:gdLst>
                <a:gd name="T0" fmla="*/ 604 w 605"/>
                <a:gd name="T1" fmla="*/ 33 h 465"/>
                <a:gd name="T2" fmla="*/ 598 w 605"/>
                <a:gd name="T3" fmla="*/ 17 h 465"/>
                <a:gd name="T4" fmla="*/ 573 w 605"/>
                <a:gd name="T5" fmla="*/ 5 h 465"/>
                <a:gd name="T6" fmla="*/ 550 w 605"/>
                <a:gd name="T7" fmla="*/ 5 h 465"/>
                <a:gd name="T8" fmla="*/ 516 w 605"/>
                <a:gd name="T9" fmla="*/ 1 h 465"/>
                <a:gd name="T10" fmla="*/ 516 w 605"/>
                <a:gd name="T11" fmla="*/ 13 h 465"/>
                <a:gd name="T12" fmla="*/ 501 w 605"/>
                <a:gd name="T13" fmla="*/ 12 h 465"/>
                <a:gd name="T14" fmla="*/ 478 w 605"/>
                <a:gd name="T15" fmla="*/ 0 h 465"/>
                <a:gd name="T16" fmla="*/ 457 w 605"/>
                <a:gd name="T17" fmla="*/ 12 h 465"/>
                <a:gd name="T18" fmla="*/ 443 w 605"/>
                <a:gd name="T19" fmla="*/ 9 h 465"/>
                <a:gd name="T20" fmla="*/ 427 w 605"/>
                <a:gd name="T21" fmla="*/ 16 h 465"/>
                <a:gd name="T22" fmla="*/ 412 w 605"/>
                <a:gd name="T23" fmla="*/ 67 h 465"/>
                <a:gd name="T24" fmla="*/ 402 w 605"/>
                <a:gd name="T25" fmla="*/ 153 h 465"/>
                <a:gd name="T26" fmla="*/ 338 w 605"/>
                <a:gd name="T27" fmla="*/ 238 h 465"/>
                <a:gd name="T28" fmla="*/ 328 w 605"/>
                <a:gd name="T29" fmla="*/ 321 h 465"/>
                <a:gd name="T30" fmla="*/ 298 w 605"/>
                <a:gd name="T31" fmla="*/ 357 h 465"/>
                <a:gd name="T32" fmla="*/ 297 w 605"/>
                <a:gd name="T33" fmla="*/ 378 h 465"/>
                <a:gd name="T34" fmla="*/ 278 w 605"/>
                <a:gd name="T35" fmla="*/ 400 h 465"/>
                <a:gd name="T36" fmla="*/ 257 w 605"/>
                <a:gd name="T37" fmla="*/ 398 h 465"/>
                <a:gd name="T38" fmla="*/ 239 w 605"/>
                <a:gd name="T39" fmla="*/ 408 h 465"/>
                <a:gd name="T40" fmla="*/ 221 w 605"/>
                <a:gd name="T41" fmla="*/ 405 h 465"/>
                <a:gd name="T42" fmla="*/ 187 w 605"/>
                <a:gd name="T43" fmla="*/ 428 h 465"/>
                <a:gd name="T44" fmla="*/ 134 w 605"/>
                <a:gd name="T45" fmla="*/ 394 h 465"/>
                <a:gd name="T46" fmla="*/ 115 w 605"/>
                <a:gd name="T47" fmla="*/ 401 h 465"/>
                <a:gd name="T48" fmla="*/ 118 w 605"/>
                <a:gd name="T49" fmla="*/ 378 h 465"/>
                <a:gd name="T50" fmla="*/ 62 w 605"/>
                <a:gd name="T51" fmla="*/ 385 h 465"/>
                <a:gd name="T52" fmla="*/ 39 w 605"/>
                <a:gd name="T53" fmla="*/ 404 h 465"/>
                <a:gd name="T54" fmla="*/ 32 w 605"/>
                <a:gd name="T55" fmla="*/ 435 h 465"/>
                <a:gd name="T56" fmla="*/ 7 w 605"/>
                <a:gd name="T57" fmla="*/ 441 h 465"/>
                <a:gd name="T58" fmla="*/ 0 w 605"/>
                <a:gd name="T59" fmla="*/ 464 h 465"/>
                <a:gd name="T60" fmla="*/ 0 w 605"/>
                <a:gd name="T61" fmla="*/ 464 h 46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605"/>
                <a:gd name="T94" fmla="*/ 0 h 465"/>
                <a:gd name="T95" fmla="*/ 605 w 605"/>
                <a:gd name="T96" fmla="*/ 465 h 46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605" h="465">
                  <a:moveTo>
                    <a:pt x="604" y="33"/>
                  </a:moveTo>
                  <a:lnTo>
                    <a:pt x="598" y="17"/>
                  </a:lnTo>
                  <a:lnTo>
                    <a:pt x="573" y="5"/>
                  </a:lnTo>
                  <a:lnTo>
                    <a:pt x="550" y="5"/>
                  </a:lnTo>
                  <a:lnTo>
                    <a:pt x="516" y="1"/>
                  </a:lnTo>
                  <a:lnTo>
                    <a:pt x="516" y="13"/>
                  </a:lnTo>
                  <a:lnTo>
                    <a:pt x="501" y="12"/>
                  </a:lnTo>
                  <a:lnTo>
                    <a:pt x="478" y="0"/>
                  </a:lnTo>
                  <a:lnTo>
                    <a:pt x="457" y="12"/>
                  </a:lnTo>
                  <a:lnTo>
                    <a:pt x="443" y="9"/>
                  </a:lnTo>
                  <a:lnTo>
                    <a:pt x="427" y="16"/>
                  </a:lnTo>
                  <a:lnTo>
                    <a:pt x="412" y="67"/>
                  </a:lnTo>
                  <a:lnTo>
                    <a:pt x="402" y="153"/>
                  </a:lnTo>
                  <a:lnTo>
                    <a:pt x="338" y="238"/>
                  </a:lnTo>
                  <a:lnTo>
                    <a:pt x="328" y="321"/>
                  </a:lnTo>
                  <a:lnTo>
                    <a:pt x="298" y="357"/>
                  </a:lnTo>
                  <a:lnTo>
                    <a:pt x="297" y="378"/>
                  </a:lnTo>
                  <a:lnTo>
                    <a:pt x="278" y="400"/>
                  </a:lnTo>
                  <a:lnTo>
                    <a:pt x="257" y="398"/>
                  </a:lnTo>
                  <a:lnTo>
                    <a:pt x="239" y="408"/>
                  </a:lnTo>
                  <a:lnTo>
                    <a:pt x="221" y="405"/>
                  </a:lnTo>
                  <a:lnTo>
                    <a:pt x="187" y="428"/>
                  </a:lnTo>
                  <a:lnTo>
                    <a:pt x="134" y="394"/>
                  </a:lnTo>
                  <a:lnTo>
                    <a:pt x="115" y="401"/>
                  </a:lnTo>
                  <a:lnTo>
                    <a:pt x="118" y="378"/>
                  </a:lnTo>
                  <a:lnTo>
                    <a:pt x="62" y="385"/>
                  </a:lnTo>
                  <a:lnTo>
                    <a:pt x="39" y="404"/>
                  </a:lnTo>
                  <a:lnTo>
                    <a:pt x="32" y="435"/>
                  </a:lnTo>
                  <a:lnTo>
                    <a:pt x="7" y="441"/>
                  </a:lnTo>
                  <a:lnTo>
                    <a:pt x="0" y="464"/>
                  </a:lnTo>
                </a:path>
              </a:pathLst>
            </a:custGeom>
            <a:noFill/>
            <a:ln w="3429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Freeform 171"/>
            <p:cNvSpPr>
              <a:spLocks/>
            </p:cNvSpPr>
            <p:nvPr/>
          </p:nvSpPr>
          <p:spPr bwMode="auto">
            <a:xfrm>
              <a:off x="2012" y="1938"/>
              <a:ext cx="245" cy="183"/>
            </a:xfrm>
            <a:custGeom>
              <a:avLst/>
              <a:gdLst>
                <a:gd name="T0" fmla="*/ 0 w 245"/>
                <a:gd name="T1" fmla="*/ 0 h 183"/>
                <a:gd name="T2" fmla="*/ 2 w 245"/>
                <a:gd name="T3" fmla="*/ 38 h 183"/>
                <a:gd name="T4" fmla="*/ 5 w 245"/>
                <a:gd name="T5" fmla="*/ 79 h 183"/>
                <a:gd name="T6" fmla="*/ 4 w 245"/>
                <a:gd name="T7" fmla="*/ 94 h 183"/>
                <a:gd name="T8" fmla="*/ 14 w 245"/>
                <a:gd name="T9" fmla="*/ 106 h 183"/>
                <a:gd name="T10" fmla="*/ 19 w 245"/>
                <a:gd name="T11" fmla="*/ 142 h 183"/>
                <a:gd name="T12" fmla="*/ 54 w 245"/>
                <a:gd name="T13" fmla="*/ 148 h 183"/>
                <a:gd name="T14" fmla="*/ 70 w 245"/>
                <a:gd name="T15" fmla="*/ 180 h 183"/>
                <a:gd name="T16" fmla="*/ 87 w 245"/>
                <a:gd name="T17" fmla="*/ 182 h 183"/>
                <a:gd name="T18" fmla="*/ 122 w 245"/>
                <a:gd name="T19" fmla="*/ 164 h 183"/>
                <a:gd name="T20" fmla="*/ 148 w 245"/>
                <a:gd name="T21" fmla="*/ 157 h 183"/>
                <a:gd name="T22" fmla="*/ 196 w 245"/>
                <a:gd name="T23" fmla="*/ 159 h 183"/>
                <a:gd name="T24" fmla="*/ 229 w 245"/>
                <a:gd name="T25" fmla="*/ 164 h 183"/>
                <a:gd name="T26" fmla="*/ 238 w 245"/>
                <a:gd name="T27" fmla="*/ 155 h 183"/>
                <a:gd name="T28" fmla="*/ 244 w 245"/>
                <a:gd name="T29" fmla="*/ 139 h 183"/>
                <a:gd name="T30" fmla="*/ 243 w 245"/>
                <a:gd name="T31" fmla="*/ 139 h 18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45"/>
                <a:gd name="T49" fmla="*/ 0 h 183"/>
                <a:gd name="T50" fmla="*/ 245 w 245"/>
                <a:gd name="T51" fmla="*/ 183 h 18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45" h="183">
                  <a:moveTo>
                    <a:pt x="0" y="0"/>
                  </a:moveTo>
                  <a:lnTo>
                    <a:pt x="2" y="38"/>
                  </a:lnTo>
                  <a:lnTo>
                    <a:pt x="5" y="79"/>
                  </a:lnTo>
                  <a:lnTo>
                    <a:pt x="4" y="94"/>
                  </a:lnTo>
                  <a:lnTo>
                    <a:pt x="14" y="106"/>
                  </a:lnTo>
                  <a:lnTo>
                    <a:pt x="19" y="142"/>
                  </a:lnTo>
                  <a:lnTo>
                    <a:pt x="54" y="148"/>
                  </a:lnTo>
                  <a:lnTo>
                    <a:pt x="70" y="180"/>
                  </a:lnTo>
                  <a:lnTo>
                    <a:pt x="87" y="182"/>
                  </a:lnTo>
                  <a:lnTo>
                    <a:pt x="122" y="164"/>
                  </a:lnTo>
                  <a:lnTo>
                    <a:pt x="148" y="157"/>
                  </a:lnTo>
                  <a:lnTo>
                    <a:pt x="196" y="159"/>
                  </a:lnTo>
                  <a:lnTo>
                    <a:pt x="229" y="164"/>
                  </a:lnTo>
                  <a:lnTo>
                    <a:pt x="238" y="155"/>
                  </a:lnTo>
                  <a:lnTo>
                    <a:pt x="244" y="139"/>
                  </a:lnTo>
                  <a:lnTo>
                    <a:pt x="243" y="139"/>
                  </a:lnTo>
                </a:path>
              </a:pathLst>
            </a:custGeom>
            <a:noFill/>
            <a:ln w="3429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1916" name="Picture 172" descr="BENDERA R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0"/>
            <a:ext cx="1752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917" name="Text Box 173"/>
          <p:cNvSpPr txBox="1">
            <a:spLocks noChangeArrowheads="1"/>
          </p:cNvSpPr>
          <p:nvPr/>
        </p:nvSpPr>
        <p:spPr bwMode="auto">
          <a:xfrm>
            <a:off x="1524000" y="5715001"/>
            <a:ext cx="9144000" cy="110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id-ID" sz="6600" b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JAYA</a:t>
            </a:r>
            <a:r>
              <a:rPr lang="id-ID" sz="6600" b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6600" b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INDONESIA</a:t>
            </a:r>
            <a:r>
              <a:rPr lang="id-ID" sz="6600" b="1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t>KU</a:t>
            </a:r>
            <a:endParaRPr lang="en-US" sz="6600" b="1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0"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1- BagimuNegri ed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0"/>
                            </p:stCondLst>
                            <p:childTnLst>
                              <p:par>
                                <p:cTn id="24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1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1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0"/>
                            </p:stCondLst>
                            <p:childTnLst>
                              <p:par>
                                <p:cTn id="2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1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1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0"/>
                            </p:stCondLst>
                            <p:childTnLst>
                              <p:par>
                                <p:cTn id="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 autoUpdateAnimBg="0"/>
      <p:bldP spid="31754" grpId="0" autoUpdateAnimBg="0"/>
      <p:bldP spid="319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838200"/>
            <a:ext cx="8458200" cy="1143000"/>
          </a:xfrm>
        </p:spPr>
        <p:txBody>
          <a:bodyPr>
            <a:noAutofit/>
          </a:bodyPr>
          <a:lstStyle/>
          <a:p>
            <a:r>
              <a:rPr lang="en-US" sz="8000" dirty="0" err="1">
                <a:solidFill>
                  <a:schemeClr val="bg2">
                    <a:lumMod val="25000"/>
                  </a:schemeClr>
                </a:solidFill>
                <a:latin typeface="Baskerville Old Face" pitchFamily="18" charset="0"/>
              </a:rPr>
              <a:t>Wassalamu’alaikum</a:t>
            </a:r>
            <a:endParaRPr lang="en-US" sz="8000" dirty="0">
              <a:solidFill>
                <a:schemeClr val="bg2">
                  <a:lumMod val="2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3" name="Picture 2" descr="karakter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81400" y="2362201"/>
            <a:ext cx="5029200" cy="39503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E8107-A6FE-4760-85E2-712732016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BIODATA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98848-0AB3-4096-8F03-92A80CE40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Rohinah</a:t>
            </a:r>
            <a:r>
              <a:rPr lang="en-US" dirty="0"/>
              <a:t>, </a:t>
            </a:r>
            <a:r>
              <a:rPr lang="en-US" dirty="0" err="1"/>
              <a:t>lahir</a:t>
            </a:r>
            <a:r>
              <a:rPr lang="en-US" dirty="0"/>
              <a:t> di Cirebon, 20 April 1980. </a:t>
            </a:r>
            <a:r>
              <a:rPr lang="en-US" dirty="0" err="1"/>
              <a:t>Belajar</a:t>
            </a:r>
            <a:r>
              <a:rPr lang="en-US" dirty="0"/>
              <a:t> agama </a:t>
            </a:r>
            <a:r>
              <a:rPr lang="en-US" dirty="0" err="1"/>
              <a:t>dari</a:t>
            </a:r>
            <a:r>
              <a:rPr lang="en-US" dirty="0"/>
              <a:t> Pendidikan </a:t>
            </a:r>
            <a:r>
              <a:rPr lang="en-US" dirty="0" err="1"/>
              <a:t>Pesantren</a:t>
            </a:r>
            <a:r>
              <a:rPr lang="en-US" dirty="0"/>
              <a:t>,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berorganisasi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pergerakan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Kampus</a:t>
            </a:r>
            <a:r>
              <a:rPr lang="en-US" dirty="0"/>
              <a:t>, dan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belajar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Muslimah </a:t>
            </a:r>
            <a:r>
              <a:rPr lang="en-US" dirty="0" err="1"/>
              <a:t>progressif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dunia.</a:t>
            </a:r>
          </a:p>
          <a:p>
            <a:r>
              <a:rPr lang="en-US" dirty="0" err="1"/>
              <a:t>Mengenyam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 Formal S1, PAI, UIN </a:t>
            </a:r>
            <a:r>
              <a:rPr lang="en-US" dirty="0" err="1"/>
              <a:t>Sunan</a:t>
            </a:r>
            <a:r>
              <a:rPr lang="en-US" dirty="0"/>
              <a:t> </a:t>
            </a:r>
            <a:r>
              <a:rPr lang="en-US" dirty="0" err="1"/>
              <a:t>Kalijaga</a:t>
            </a:r>
            <a:r>
              <a:rPr lang="en-US" dirty="0"/>
              <a:t> Yogyakarta. S2, PAI, UIN </a:t>
            </a:r>
            <a:r>
              <a:rPr lang="en-US" dirty="0" err="1"/>
              <a:t>Syarif</a:t>
            </a:r>
            <a:r>
              <a:rPr lang="en-US" dirty="0"/>
              <a:t> </a:t>
            </a:r>
            <a:r>
              <a:rPr lang="en-US" dirty="0" err="1"/>
              <a:t>Hidayatullah</a:t>
            </a:r>
            <a:r>
              <a:rPr lang="en-US" dirty="0"/>
              <a:t> Jakarta, dan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masih</a:t>
            </a:r>
            <a:r>
              <a:rPr lang="en-US" dirty="0"/>
              <a:t> </a:t>
            </a:r>
            <a:r>
              <a:rPr lang="en-US" dirty="0" err="1"/>
              <a:t>menjalani</a:t>
            </a:r>
            <a:r>
              <a:rPr lang="en-US" dirty="0"/>
              <a:t> </a:t>
            </a:r>
            <a:r>
              <a:rPr lang="en-US" dirty="0" err="1"/>
              <a:t>tirakat</a:t>
            </a:r>
            <a:r>
              <a:rPr lang="en-US" dirty="0"/>
              <a:t> </a:t>
            </a:r>
            <a:r>
              <a:rPr lang="en-US" dirty="0" err="1"/>
              <a:t>ilmiah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studi</a:t>
            </a:r>
            <a:r>
              <a:rPr lang="en-US" dirty="0"/>
              <a:t> S3, </a:t>
            </a:r>
            <a:r>
              <a:rPr lang="en-US" dirty="0" err="1"/>
              <a:t>Kependidikan</a:t>
            </a:r>
            <a:r>
              <a:rPr lang="en-US" dirty="0"/>
              <a:t> Islam, UIN </a:t>
            </a:r>
            <a:r>
              <a:rPr lang="en-US" dirty="0" err="1"/>
              <a:t>Sunan</a:t>
            </a:r>
            <a:r>
              <a:rPr lang="en-US" dirty="0"/>
              <a:t> </a:t>
            </a:r>
            <a:r>
              <a:rPr lang="en-US" dirty="0" err="1"/>
              <a:t>Kalijaga</a:t>
            </a:r>
            <a:r>
              <a:rPr lang="en-US" dirty="0"/>
              <a:t> Yogyakarta.</a:t>
            </a:r>
          </a:p>
          <a:p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karyanya</a:t>
            </a:r>
            <a:r>
              <a:rPr lang="en-US" dirty="0"/>
              <a:t> </a:t>
            </a:r>
            <a:r>
              <a:rPr lang="en-US" dirty="0" err="1"/>
              <a:t>dimuat</a:t>
            </a:r>
            <a:r>
              <a:rPr lang="en-US" dirty="0"/>
              <a:t> </a:t>
            </a:r>
            <a:r>
              <a:rPr lang="en-US" dirty="0" err="1"/>
              <a:t>diberbagai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, </a:t>
            </a:r>
            <a:r>
              <a:rPr lang="en-US" dirty="0" err="1"/>
              <a:t>buku</a:t>
            </a:r>
            <a:r>
              <a:rPr lang="en-US" dirty="0"/>
              <a:t>, dan media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kajian</a:t>
            </a:r>
            <a:r>
              <a:rPr lang="en-US" dirty="0"/>
              <a:t> pada dunia </a:t>
            </a:r>
            <a:r>
              <a:rPr lang="en-US" dirty="0" err="1"/>
              <a:t>pendidikan</a:t>
            </a:r>
            <a:r>
              <a:rPr lang="en-US" dirty="0"/>
              <a:t> Islam, dan </a:t>
            </a:r>
            <a:r>
              <a:rPr lang="en-US" dirty="0" err="1"/>
              <a:t>pendidikan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usia</a:t>
            </a:r>
            <a:r>
              <a:rPr lang="en-US" dirty="0"/>
              <a:t> </a:t>
            </a:r>
            <a:r>
              <a:rPr lang="en-US" dirty="0" err="1"/>
              <a:t>dini</a:t>
            </a:r>
            <a:r>
              <a:rPr lang="en-US" dirty="0"/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88150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C28EC-6AAF-43DD-AD0D-A483D54B4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</a:rPr>
              <a:t>APA ITU MULTIKULTURAL?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AD591-D5AB-4D20-BD16-D79BA705E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1676400"/>
            <a:ext cx="4419600" cy="4648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800" b="1" dirty="0" err="1"/>
              <a:t>Multikultural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merupakan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isu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penting</a:t>
            </a:r>
            <a:r>
              <a:rPr lang="en-US" altLang="en-US" sz="2800" b="1" dirty="0"/>
              <a:t> yang </a:t>
            </a:r>
            <a:r>
              <a:rPr lang="en-US" altLang="en-US" sz="2800" b="1" dirty="0" err="1"/>
              <a:t>sesungguhnya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merupakan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bagian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dari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kehidupan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berbangsa</a:t>
            </a:r>
            <a:r>
              <a:rPr lang="en-US" altLang="en-US" sz="2800" b="1" dirty="0"/>
              <a:t> dan </a:t>
            </a:r>
            <a:r>
              <a:rPr lang="en-US" altLang="en-US" sz="2800" b="1" dirty="0" err="1"/>
              <a:t>bernegara</a:t>
            </a:r>
            <a:r>
              <a:rPr lang="en-US" altLang="en-US" sz="2800" b="1" dirty="0"/>
              <a:t>. Karena </a:t>
            </a:r>
            <a:r>
              <a:rPr lang="en-US" altLang="en-US" sz="2800" b="1" dirty="0" err="1"/>
              <a:t>bangsa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ini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sesungguhnya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terdiri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atas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beragam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jenis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manusia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dengan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banyak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ras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budaya</a:t>
            </a:r>
            <a:r>
              <a:rPr lang="en-US" altLang="en-US" sz="2800" b="1" dirty="0"/>
              <a:t>, agama, </a:t>
            </a:r>
            <a:r>
              <a:rPr lang="en-US" altLang="en-US" sz="2800" b="1" dirty="0" err="1"/>
              <a:t>gaya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hidup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bahasa</a:t>
            </a:r>
            <a:r>
              <a:rPr lang="en-US" altLang="en-US" sz="2800" b="1" dirty="0"/>
              <a:t>, </a:t>
            </a:r>
            <a:r>
              <a:rPr lang="en-US" altLang="en-US" sz="2800" b="1" dirty="0" err="1"/>
              <a:t>sejarah</a:t>
            </a:r>
            <a:r>
              <a:rPr lang="en-US" altLang="en-US" sz="2800" b="1" dirty="0"/>
              <a:t>, dan </a:t>
            </a:r>
            <a:r>
              <a:rPr lang="en-US" altLang="en-US" sz="2800" b="1" dirty="0" err="1"/>
              <a:t>keragaman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lainnya</a:t>
            </a:r>
            <a:r>
              <a:rPr lang="en-US" altLang="en-US" sz="2800" b="1" dirty="0"/>
              <a:t>.</a:t>
            </a:r>
          </a:p>
        </p:txBody>
      </p:sp>
      <p:sp>
        <p:nvSpPr>
          <p:cNvPr id="8196" name="AutoShape 5" descr="data:image/jpeg;base64,/9j/4AAQSkZJRgABAQAAAQABAAD/2wCEAAkGBhQSERUUExQUFRUWGBwZGBcYGRgYHRcYGBwaIBkbFRsbHScfGh0kHhwcHy8gIycpLCwtGB4xNTAqNSYrLCkBCQoKDgwOGg8PGiwkHyQvLDAsLSosLCwsLDQsLCwsKiwsLCwsLCwsLCwsLCwsLCwsLCksLCwsLCwsLCwsLCwsLP/AABEIAJ0BQQMBIgACEQEDEQH/xAAcAAACAgMBAQAAAAAAAAAAAAAABgUHAQMECAL/xABIEAACAQIDBQUEBwYEAgsBAAABAhEAAwQSIQUGMUFREyJhcYEHMpGhFCNCUrHB0QhicpKy8DOCwuEkohYlNENEU2ODhLPxFf/EABoBAAIDAQEAAAAAAAAAAAAAAAAEAQIDBQb/xAAuEQACAgEDAgQEBgMAAAAAAAAAAQIRAwQSITFBEyIyUQUjYXEUgaGx8PEzkcH/2gAMAwEAAhEDEQA/ALxooooAKKKKACiiigAooooAKKKKACiiigAooooAKKKKACiiigAooooAKKKKACiiigAorj2vtVMNYuX7phLSM7HwUTp1PQVRG1f2gMdcuE4Wxbt2vsh0a4x8SQQNegGnU0Aeg61YnErbRndgqqCWZjAAHEkngKrX2Ve1ttoXGw+KVLeIAzKVkC4BOYZTOVlEaSZ14RU37XrZbZdxQSoa5ZRoJHce8gYacjOtAEVtT2+bNtHKhu3tYJtpAHjLkSPKact296sPj7Xa4a4HXmODIejrxU+fHlVLYP6Bbt62rRzNlgWwdV66V1eynZL2NuXezUpZeyxjgI7hAA8Dw9azjk3OqNZ49vR2XtRRRWhkFFFYJoAzRSFtH2qIlwqlrMsHKxaM0TrAUwDGk8ak91N/ExhCFQj5ZgMCJ+6OBmNeFRZNMYsdj0soXuMFUcz16DqfAVA2/aHhC2XM86cUYRPUcflS/wC0/E3PpGFVWIQSxGoDGY1I14aetK+C2jZzlXy9ooLkldQY7xmOMdKpKe19DSGPcrsujDYlbih0IZTqCOBFbqV/Z7jEu4TMhYqbjQW48vlNNFXTszap0FFFFSQFFFFABRRRQAUUUUAFFFFABRRRQAUUUUAFFFFABRRRQAUViazQAUUUUAFFFFABRRRQBXXt4xUbL7PMB2162mvOCX/FRSNu3Z+i27dg284yMzPpq0Zio666egqU/aRuvlwSAEoWusYBPfATL6wWPoaWN285wto3RcU6gEgkQDoWESDBGvgKXz9BjB6js2ReW3tTZ19rYtM94p/ErqVUnXXVvnV77Z2eL9l7bAd5SOAMH7J16GD6V5supiMRtHDW7Ni7ksXrYVsrGCWQl3I0UaT4AGvQu8e9dnCL3+854W1jMZ5mfdHia1xxbikYZ8kYNzbpL3KlGBfOwKhbinKQMuUEe9n7uhExr16VYfs62cmW7iBqztkBHDKoHuieBYk/Cq62ntJcRfu3mthTcaSFMTAAXOY7x04117I2petEm1cNvwBIGmmq8D5kTVsejnutrhCmT4vglFKLbb7UXYKzSpu5vqt8i3cGS5wBkZWPhzB8KagatKLi6ZtjyxyR3RZmufH2S9p1HFlYDzIIrorDVBoUvsq41gIr2u0F0964p9yTCg8+gI01qQ3Rs9rjrVxLfZhS3SSmUz6TA9a4d4cQhxL5ZtqTmCgkrMjU6HIx97QaSOFTe4+JtYe291mzMGKKiiOIUkgHgugE849KR37ZXJrgdfo47jLv3spLmHNxiVezLIQYljplPWdIHWKrq5Ze6he2EcEgTbiTK97PodOI5cqnd49rPiNXBKqQyW1+yw4GeZ8TpUCcKCpFxEUSMuUQTGrTBAA4jhy4a0rPV48krX9l8cJQjTLN3KwpTCqWiWJbQQCOCmOUgA+tMFVnuzvFfs28rAQD7h4RHLmvl+tPWx9srfWRow4qeXiPCncGeEvL39hbLjknuZJUUUU2YBRRRQAUUUUAFFFFABRRRQAUUUUAFFFFABRRRQAVBb6byrgMHcxDEDLAWQWlmMAQNT/tU7VW/tEYoLsxF1l76Aeiudfh+FACNj/a7tkA3kVUsEyv1SsMh1XMdSBHOrQ9lftHG1LBFyFxNr/EUAgMp9108DwInQjxFIezcUbNpkQ23XInZLEBcw1DnprW72VlU2/eUFQThCGC6DMGtaR4AcefHnWUMm50bZMe1WXhNUt7S/bXfw2KfC4NUU2jD3XGfM0SQi8ABMSeYPrdJrzTt/cQtj8R27PmfEXCWUrADHMnvDmrL5TV5SUVbM1Fy6DX7P8A27Xb+Jt4fGpbAuEIt1AVi4TC9oskQ2gkRB8OF2V5m2VuOLmLwQtIyhr4zEHP9XbIYuSOB4ieWlemFojJS5QSi4umZrk2ljeyts55DTxJ4CuulbfnFuiW4RmSdcv3jESPnVuO5OOO6SRB47FvdOa42bXQHgPIcuNRV67ByxnDAQOErzjkSOmnCuproaBPCGK8/CR/fCtzKCNfhUzxRyrys6S8qo0YLHXbThrZyR74EGVg5Q3iZnwqH3sDNe7ZjPaQDpGUqNAPCNfjU+tldTz/AF6fjULte8v0fKSpcEEDnoY09K0wR8JpHK+LYI5tLN948kDbsTMV0lcqnX+//wBitFq4RNfV7NlBPCunSPBwaUbXU34C8JgjWRBEyDyIjnOtXTsfGC7ZtuDMqJPiNGn1mqLwhJYADUz8BpVpezvFs1m4jCMj6DXgwB/GfhSWpnBtRvk9D8Jjl2uTj5fcasZiltozuYVRJPQCq82l7R7zMexRUTWCwzMeh4wOemtMPtEx3Z4Jv32VdOnE/IVVVu/LgDgRPw4z8R8ayxwT5Z6LFBPlk3axQKB3RidZbjrGs686j8TfOdVt5kCQT3uo4Rw8TPhWFvugOVssj0nkTWlEygliSTqWPOBWcdIt7lLle33HL7ErgccSYcidIPCfAjhXX2avqYIGo8+vypbw2Il28PiBy+Jn4VPYPEZpgQAAI8Y1j5fCuR8R0sdO1kgqXdGmN3wzZiHORomcpIqT3I2iWvWiDo+YHxEEj8Aaghdlrjz3VUqPQSf78akd1D2dzDka5WA880qeX70+lc7FUZxfe0Rl5i/sWpRRRXpjkhRRRQAUUUUAFFFFABRRRQAVE7Z3swmEZVxOItWmYSodgCQOYHSpO7cyqT0BPwryNtF8VtO/cxLyzvmKifsqdEtj7qjT0NF0FWesdm7UtYi2Llm4ly23BkIYGPEV11QPsLxV7CY44Z57PE22dIaVz29cw5TEqfIVaPtQx9y1s24bTMju1u3nUwyi7cVWKnkYJAPKaiwoZlxqZsudcw+zmE/DjW4GvO93c3Ajv52D5ozi4zHtdTJI4GedW/7NdpXbuBUX2L3bTvaZjxbs2IRm8SmUzzmedUhNS6Gk8biNVUl+0HtWxes2rdvEWmuWLpNyyGBYZlgGOo6eNXDtjFdlh71z7lt2/lUn8q8aupIBOpbvEnUk859a0My1tl7CvdhZA7Nvq172hIOUETyaDqJnWl32cYm5hdtWmxFxbcM63nd1CkFToSSJJbLA6gdDUds7eC/ashFfTSJVSVgQIJHLkeWlQGNBkmTroZn5+dYYtybs3yTUkqPZ+aYNVz7RzausosnNeBi5kI7q8VLTILAgQOhPhWnYW8DXti4HKxBKdm5kyex7hB56kA1H3sKCwOUaT6zxGnDz8+tJ6nWRhPw2vzNcGFtbzp3Rx1vDYrNeUW1KQh1Jz3CNXjhIU6AQI461aGHxSuuZWDDqDVS38MD3oAyiR1kDST4dPGmnc7GFbvZ8mB+I8PKqYdbHesa6MnLhbTkO9LO/GJi0izGZ5P8ACgJPzIplFJ+/2ELdkT7hDofAmCDPkpro5fQxfCk5qxT2ape49wyAYC/wjn8Sa7yGBEa9eFRuK24lixYSM1xe0VogEKrShPmG08q12N7bR4hl9J+YpjFDyo6iU5LdRMh2g6SY0HUgaClvbbhktNyJP51K4XeyytxOJAYSToIkSR10pa3v2obdh7qxle6TbX7oLHhw0jWKrk8k4N+4jrMUsmCcK6p19zFxBAM6mtxuhuOgA4dTFJdjffSDbkjx0+dfab5sXASyCTwWSST00/Guj+Ixrk8OvhuptxUVX3Q64ABXUgd/Mve+6AGkeMn+mrB3BLO124BFvRBP2mGpPpMetI+72yXxFwIq95iCWjS2PHpw011irh2Vs1LFpbSCFUR5nmT4k61xm/GyvJ27HrsGL8Npo4X17/uK3tOf6qyP/UJ+Cn9arF1Ftw0gL7sa6THj/elXvte+Ldm5cIByIza+ANU9t9BlthgWlO94DQn4T+FN48qUlBjOHlHNOlZgHTrpXM7lbZ17yjjETH61p+kMQZUxB4a+vj/vTqi2bt0ZwYOY6mNBqIkrofwqewpPZd3iSQPP+/wqNwcuwf7KLJERM6wTz5/Gvu3tJpZUCwJ1mIkkk6DjHlXF13jaiPhRjyn7kLLGMVJvg6rNktKJORQQT95o1pq3CwidqrZmabUqG1ymVmNOhiaUrdx4kMoEEBVBOvUnmfT404bm2YxKgcEsyY4d6NPwpLDpsmKa8RGcssMkW4sfIorNFdYTCgmiufH4c3LToGKlkZQw+ySCAR5caAF/a/tO2dhs/aYq0WRsrIhzuG6ZVk6c+nOuTYvtd2birotW8RDtwFxGQE9AzCJ8Jqnd/dyXw5s2M4YYewlsMFCK927duOzEE8chBnmQByioO5uGRbufWfXIgY24GskaTPQj1FUc4rqyyi2eqMFtG1eXNauJcWYlGDCRxEg1qx+27FiO2vWrU8M7qk+Umq92fupf2fhsVjbN0drdwdv6tlFsLdt21DXGAOWdCYjiTNUltvdvExcv3bhvZTDPn7Qz3ZlpJEFjM9PGrWkQk3yet8NjEuLmturqeakMPiK3V463X3vxGz7y3LFxlAYF7cnJcHMMvDUaTxHKvYdtpAPUVJB837eZWHUEfEV582fu1icBbWxiVtowLFSCGlGJHvDhrm0MaVce+W12sqioSGcmSOIReMdCZGvnVaJdvlc5DXmYAHOSx8CTrMD1rLLFyjwPafTykt5J7m7p3b2Pw2MBC4exbcAg6vcaVYZeOXXNJ4wKsjePYi4vDvZYkZipBH2WRgyH0ZRpVa4HF3bFxLhdlzaFQWCyBoInqPWvren2kYsu1rCtbthVCFyuZu2b7uaVCglRqp4npWmLFJxpdjDUQeN7pdyDxWA7K8ylkHZsc5Bg5lJ1C5ZYmCZ8auHdfZAw+HVRJZu+5PEs2p/T0qm7G89r/wAQVW9HeQ63GeSDlH2ix4EcZpm3Y9pl8PZs4oIc4BJAKugY6B9cpIBEwBwNYafHKUm66BmkqXJZG2cCL9i7ZZiq3bbWyyxKh1IJE6TBryrvZuqMGtoi4XDzoRBAGo1HGvVO2HjD3iOItv8A0mvM/tRcLetW1LEKhMn946AHnEfOryb3pFYxTg2xRF54AkaVM7F3fbFv2ecIeObLmEjgOI1P5VGbPInlNN+4uMC4g2z/AN6F18ULEAeJzfKoySaTorjSckmWNsfdz6LsvDoHLMXuMC0d3NxAA5SoPEnWuS1duBmOTMJ95SBy6E/nTHhcE1zBAKrHsb7kASSysCTAHQtwHSkHEY2wGbL29w5pjMyKD6nSPAUhk07zS3bb47DccscapuuWTuOv5rbqEuAlSPdPEggaiu/cvFs2Is5hBkqwhhD5WOhPEacaWtmY+93ibqwTpbYG4R5MIb4g86srdvdZgbOIuXJOUNkCZYZl5nMZiarh01NcdH3JnmjXXsNorj2rgBftNbOk8D91hwPoa7KwxgV12r4EUefdvXpvuIgqcj8xmQkGPDT5VzHDkKGEEcesedfb3s9x51zuWnxJP611Yru24gdB/Zp/FFRVHoNzjUUGDw4ygkCevn+dKe/G0GYpanuCT6yR+FT+FxGU+H98KXN/rYzW2GgII4ePOs86TimKaqLUXYtizqonia6MLfNp1dCMymR0k8j5gxXC1zhWbJkyf7NJ1ZyVxyXF7Id8mO0XtOStu+IVNIDqJHxANXsK8vezy8F2ng2PAXQP5lKj5mvUVVhwqRLbk7ZHbxj/AIW9/A34VTG8th7mIyk90KIjgJgtPpAq5t5DGEv6T9W34VUW0Lk3nERqPXujWr4l8637DWC9rI5LJTmSOHkAdBw4wePhW2/ZziG4HoY8q2uPyrNPd7NqPlroS1lXizd8xEL0HpWLVxUKRqS0N6r/ALfKsXbeYEeAPjxHCteIRVMtplksQOIg6+etVhiUbrqzk6mT312XQlsLi87FDqJIgTw8Yp13Gtd+43JVVB8TP9IpH2PiQ33VB4LzMczTxuFmz3/u93+aWJ+RHypfOvTa6P8A4XxPh/UcqKKKzLBWCazUJvfiSmFfLMtCiJ5kTw8Jqs5bYtkpWxb37x2HzJcVg10NkcKCSyw0Anh3SSePM0r7sXLZvWu2nIGzXCVOUuB3AQSTGg+XWuTbFhys5dSe5bmJn3gfugDnPKuu/cYgi2g0UZkkAhtYIPAjWJHQVzXlupVyNxUoxr+yz9sziMJdXDupZ7bKrA6SREEiY/Kqks4cBGt3QqM7TcVtJB0MjSZ4eldNjey/g7RhQrXQQJnuERrB0JGsHnIqEwd27ed3a62Y69oxzRHIE+6PDxMV0oabJqMe9cHPlrIafJ4clzX8Rt3Z9kiYrFW7i5Uw1ppuwxZnZSpFuCdJHE9J51f6jSqO3c3gvWGYW4EQDwOYjjmnlM1cmx9odtZS5wzDUdCND86Yy4JYuvJlg1Mc90qEz2h4jLcmCQLJDDWe8TljSDwqHwBMAQMvUaRw+VT3tD2YWi4ZKMqof3XDSkxyJaPTxpYwjOgAVSygafZ06/LzpWNtuz0Gn5x0bNpqZQkGFYEkQdINQOH2SQ6htTcYvI6zMt5sRw66VLYy5cuhJXKpcTBYzoSABA4mB41su4G5Yu2xfXIxtZTJ0J+zlI4mCfVa2xzksqjHp3FdZW3nquh3jChTLZZNuD11yKPnSftDBE4hbiL3RZGYiO62Z/WTHypvTFI1wtmBJKr4f4lpiB/MajsBsq5exDW7Qk9mEHNQhdyXbyHLnIFb5ZyxptLngRglNpN8Frt3sN3tS1rXxlda8x78YftMXLGR2a/6q9M7RPZYW5EnJaaOvdU1503uVe2DKI7g8mAJhh58aRlzJfZm0fQ/yFUYLL1PkSK7dkTbv23gaETBPM8vGulFETzrds20odZ1EzHU8vnV5ellIepF4XMb2Gx7l1NGfNB6G4+WfzqqcDhs0gEA8vHw86ftpyd3yYYBrgZZ5obsqfIgyKUNjWhJ8BT+j8uDcc7WebUfRH3gsUs6KAZAB6DSf78aurdm/nwtk/uAfy6flVFbOt/WATOtXPuPfnCgc0Zh85/Op1SpKi2nlbGKuHa+I7Oxdf7tt2+Ck12ioDfy9l2diT1tlf5yF/Okl1H4K5JFHYMd5PMV3bTuaBfWuXAD6wev4VjGXcznXTgKdi6Vs9A43kX0PjDe8PMfiKjd/wC0StswYDRPmD+lSNk66dancRsVsVhMZbQEuLHaIAJlrTo0DxIBHrUTXykL63oVA2GkaVpVSPOuzC3JqRv7GnBnFD7OJ7Fugm0HUn1kUkcU+Ni7RNi9avRPZOrkdQpkj4V68w94OisODAH4ia8aW/dbxU/hXsTZOIFyxaccHtow8ioP51HcDO1ML2lm4g+0hX4iqPuBxiLguAq4JBUnRW0kJ1Gnz8avk1SO01nEXSdfrH/qNbYUt1jOCXY00V8hzmiNI419U0xk24QS8HnHyP8AvX1tzBEqoXmSPIEH9Kxg/fXzqTx+BNy08cba59PAgH5NPpQ6/n5HLz414jZwbKwQBmIYeJM1ae6ixhk0iSfXU6/30qs9ncF56catDdo/8La8j/Uaz1FpJGODlEpRRRSgwFcO19mC/aNssV1BDDiCDOk13Vg1DSkqZKdFOY3Zhs4q6CzOwJAclR3dIAA4eOmtdNrCZwdGzDg6lZ5TMHh4Gvjee8Vxd2VLEuw0g+PEkcuVaTiFRSRmmNAY7zanuw0nhXCm6k+P1NVJ7g3lwVtcIhYtcvMpulmA7iDMFUAAZZJn/L5VF7HsZBEgg6+HD86b9zdgrjF7S+jG2phQ0RcgkR4oo5cyT6oWLuPh8RdtghglxlBgkEAkDn05V6f4dbi49jkfFKU4T/2do2Wi4i372ViQQpywYJGvTTWrX3IZfo2VZlXYNJJ1Jnn4EcNKqPG3nhLgMFWDa6QARMCZ1GlWzuSkW7uszd/0pWerc1mSb4a/Y20KxvE2lzf7m/fG8Rh8o4uyr6e8fktKaLpU7vrck2kkaEufwH51BM0CoxpXb7Hawr5a+pIbCYC+kjnHx0/OoH2t4/NibNiSAtvPoYkuSORmQE/5jUphbkOrcIIPwNLntNg7W/8Aj2/67v6/PwpnHCMsl9qFNZa6CwuW22ruCdffYa6cPl8Ksr2S3gBftyx1V+8SeII4k+A0qsdo2iXTlqYMdInn5VYHsteMU462j8mWr5sUVC0haMm3RaDKCNa86e0+3bXaV5LSqiW1tpkUZQGy5m0Gn2x8K9GV5W3k2gb+LxFz79+6R4qGKr/ygVzZNJGppQ6Cvi9cKiQYOuvnWxF041oxqSh58/hUvoBem9mMF7YFu6OD28O3TiU/WkTYR48NR+EfrT97M7C4vY1uziLcqpa2VIKyqsTbI/ylSCKV9o7FS1jLtrD6ZSqoGLNLMF5n940zj1EMePbKxWemnlybo+xDYrZvY4nISRqrA9Q4DLB8iNfOrK9nt/W6ngrfiD+VRu/uwoey6g/4XZ+BNvgPOCf5anPZ/glFg3YOdyQT4KdBHLjRk1MMi2dy2PTTg9/YaxSr7T7uXZ13xa2Pi6011B73bvnGWRZDhAXVmaJ7qzoBpJmKwj1HMTSmnLpZR2BMPPQGtNxpJMRJ4VObw7sNhcQ1pGNyFBzRlMMDoRMcuM1i7uncGEt4kMG7RynZBdRGbXNmg+7wjnxrdZIVTkd9ZIeq+vQg1qxPZtcnFnxst/UlItjZV52yraulugRiR56aDxqyPZzuriLLtevjIMpVbZjNqQST04cK0k0sdC+scdnUoXevZ4w20MVZAAW3efKBwCFiUHopA9KctgbNOJ3e2iiCblrELfjqqpbmOvdV4qJ9suzzZ2zePK6EujyZQpn/ADK1MXsR+sbH2QY7XDADzBdQf+f50l3OIVXgGlo616t9m+M7XZWDbpYRD52xkPzU15OW2UJB0YHKR0IMEV6a9iN4Nsi0AZy3Lw8vrXP4MPjRXID2xgVQT3HLu32WeR1IY/7zV7425ltu3RSfgKo5ToKZw9zfCrs+6Kwx00oRpArehq+aOjDPEnp+tN26CLfNwEaPZZSDpxIBpKJEGeBgepOlOe5FyHPObTfER+lZ5Hwc7L/mYr7KufYJ1EjlOnhVqbr/APZbXkf6jVQnKxIHFjHjx6+U1be6X/ZLfr/UajPdIww9WiZooopU3CsGs1g0AI+IRTiL6EDR54cmAM/P50ubI2eUP1sOT3lJ1i24lRrwgEDTjFTe86su0S1tQYsIXknUZrgkAcSB8fSoXaVxluShBQWrWckjunsUI05CNfWuROCUpfcexq6HHZWI+i7MW4SdELL5sxKD4kCqy2xsxkAdIzlYPH3gJLacY4nyqxtu7PJ2XbylgbSJcg/ayLqG9DPpS7s9BdTGDKxurYlBoe7JNwDxOg8qe3ZITjtdUheWLFlhJZFfJGYjAKljSGuSCGbmekcp5eVWhu7strNsi4VLuczZRlAMKIA9ONI+6VtbuJtC4phULIDzdYgmePMj0qzQKjT3JbpcsnNFQe2KpCNvRcP0pgwjugL4ga/iT86h8ZOXT+5pq34sylqCVOc6iJjKSRry5x4V8bN3WFzDJ2pYXWhiREidQI4aacqYU1ucRiGWMYxbF6YHGoffy0Xxdu7pD2LZ8R7472kATMa1P4zANbxfYGChNsqT9pWIDSOsgj1Fa98dmi1fhFhDh0VAOqXHMCf4h8al6mUFcOq4K5YQy0n9xb2/u+9nCYa44AZrjniD3WVMo8zE0xey7Z1ztGxGWLZQoGkanMsx5RU1vbgow+GUgFVIUg9RbMT8KkNxrcYXzuXI/mI/KrvUyl5GKeDFR3pjBFVLv77IbeXt8GVtC2rG5bbM3aazmDEkgjXSDVt1rvWQylTwIIPkeNZyVqiEeY/+h+N7Qolh7pAk9nDCDwPER61s/wCiGJK3Bdt9iUXvC5xggHgp10PCRV1bl2ct++p95VVCf4GcVp372fDlx/3tsqf414fEGP8ALWG6WzcbqEfE2voN2zbWWzbWc2VFE9YAE1W217GXF3G+0MSrD+ZY+WtWZgz9Wv8ACPwpL3hwR+nLp3Xey0+TAH+kfGpzq4oMDqTX0JLf21Ni23JLyk+RkD5kUblX/wDFSeasPUQfmKndpYPtbTp95SB4GND8daVNx731zA6E2+HQq2o+JoarImCd4mvYd6wazRTAuIO9tmMWzcM1tPWC41rFnDzs7DsxgLfZjHRjdX/UK7N/AAyNr/hvPoV/U1t2rgza2XbSCSvYDpqbiZj6SaSlHzTf0HVLywM7iqC2IYdUWfIE/wCqm2KX9ybGXDSeLu7eYmB8gKYKZx+lC2V3NlCftG4RRisK8d57TqT4I4I/rPxrk9gdyNpEdcNc+T2SPzqS/aO/xsF/Bd/qt1C+ww/9ap42bo/oNaGYl724I2sfibZEZcRcHoXJU/Airq/Z4xQ+h4m1PuXw4HQXEUD0lGpA9tmzha2vdP8A5yW7vyyGPVKYP2eMdGKxNr79lHH/ALTkH/7RQBdu1LDPZuIsZmRlE8JIIE1VWN3PxVrVrRYDmkMPlr8qt+sEVeM3HoXhNx6FFeflRwpz312Uv0jMAAXCk+c5T6QB86dNm7GtWVAS2o01MCT5mrrUptpIZeTak/cp67h2FosykKfdJBALCToetM+5DQ6jXVX48dQTrUn7SrcrYExDk/ACordV4v2/Nh8VIrVPdE5s8m7KLWAshtYEgnXpVqbnN/wwHRmH5/nVZ4IFF4a86sPci5Nlh+/PxUfpRn9JTC02xlooopQZCiisGgBL3uUfSQU982HDHTQA/Vzr1L1w7wYa2cQlod0XFsKempy/0gCp3Gbnl773BeYLdjOhE6REIZEfPjX3tXdPt763O1KIAsoFEkoZUhuXlFJPDJuTrq0MRmo19iU2tirVuy5vEC3lKmdZBERHOeEUpbhlTdckamyok9FYhx8SKado7vWb7K11SWAgHMw06aEVEbY3NLADDOLS8LlsgkXVJHdLyWUDjA0POmJQbkn7FIySi4+5Dbq4Vfp+mq27blCOBGbKunkasIVAbG3WFm72pfM+UqAoyqAfCST6mp4iRRii4rkMslJ8CnvljVZktAnMrBmj7IfuifHUn0psUUt7O3Ht23DvcuXiNRnI49Wj3j50zUQi7bkRJqkkK+9cLew7gSVzEjqqshPw/OuDefELcxNgKSYyEx0uXVy/0mfCmzaGzEvAB1kgyp5qeEqeRpc2TuAti9nF+49vNmyOJOaZHeHIHlHKqyg7dd6LQmlV9jv3zQHDeOdSPMGT8prduiw+iWwAAQDmA5NJJ/GpPEYZbilWAKkQZqO2JsBcO1xg7uzkSWPADgAOHrxq7T3WU3LbRLivl3ABJ4ATWRXPj8ELtt7ZLAMIldCPKtCgr7tXs2Md1Glxbjf5c65Z8ePxqQ3xQG0hbQB+PSVca+FbthbunDuzG61wHRZUAqCQTJHGSJqZe2CIIB86yUHtpmrmt1oidhbVW4ipPfVQCD9qBxXqOdLm+2M+uTIe/aCzHIs6lRx8PnTQuwLS3heVYcKwEcBmiYHLhUJgtzGGIz3nW7bVs66d5m5dpOhgwQZ5DhVZKTVEwcU2xsqu9i7SSzinuEyqvdViOIzvmmOY0qxYqFxe6eHfMwTI51zqSD+h8oq04t012K45JWn3JezeDAMpkESDX2ahd392hhTcK3bji4ZKt7oOglRy0FSG0+07J+xy9rlOTNwzRpNaLoUaV0hS32xytcCDVrSkv4ZoIHnC/MVI73Y5fo9ocrrrB4cFLj8BpUPsDdW5fbPi7boPeZSY7Rz1gklRrM8Z6U5bR2Yl6y1pgMpECAO7HAr0I4jyrCMZSUm+5u5KLj9CO3MxgfDKvNO63nxB9ZqdNLu727D4e9cuNdDBhCooygAmST1M8OmtS+1cK9y0yW7jWmI0dQCV9D8K0x3t5Mp1u4KO/aHa62Mw/wBW3Z27JOaNCzOc3oAF18ajvYUpbaalRIW1czEfZkCJPKfyq1MJuLfZ2a/eUk6FwCzMPCYCdftammbYm71nCgi2DLe8zGWPmemp+NQnJ9UTJRS4ZU37QGwrr3cNfS2WQI1tmESGJBUEceE8utcnsL2PdTHNdZciCwy6nVs72yMq8wMup8RV0bY2LbxKBLkwDIKmCDwkfE0qYbdjFLiUAYLbQlzdWJbX3YmQSOOkCOdEnJPpwTGMXF2+R7rBoFYetTIR9+MpvAD3haBbUju5jl9dHpk3Y2qMThkuAzxUnqyEq3zU1BbG3avXLzXMaqZlckQZW5E5CQeAAMweflJcbdsKIAAA5DSsYRe5yfc1nJbVFdhM9od0BrA/jMeHdFQm7ltvpCQDGZT6SJPwpn3y2Tfum21qHVSA1sgcz74JOsDlXRu1uyMP9YZFxlylZEKJGggcdBPiTW6zNeTbx7mDwp+e+fYrrN3iI50/7kWiLbkggEiPSZrZvFuuL57VSwuKsBZAVh0Mjj4+VfG6OzsRbNw3oVCYW3xMj7ehIE9KJZ5N7K49whgjBXYzUUUVBYKKKKACsRWaKACiiigAiiiigAooooAKKKKACiiigAooooAKKKKACiiigAoiiigAooooAKKKKACsGs0UARt7bIS4UYQBOpOphcxKr9peWkmeUa19Xdt2lJBLaTwVjwzTqB+43wrbd2VbZizKSTM95o1GUmJicukxMV829jWhwU8SdWY6nPOpM/bb4+VW4NvlV3NS7dtx3iVMsAIY5spIldNRpOnCujDY9bnuyRrrlaO7AMEiDx9YPQ1pfYNk8UnWdWbSZnLr3Zk8Irps4JUjKCInSTHeMnSYmefLWONRwRLw68tnDY26GzE5coYroSzTmyiUC6SfGs3t4bQUsCTABiGGhXNxjjl1ros7ItqAAGgagF3YDjwBYxxr4OwrP3J0jUsdIIIieEE/Gp8pe8N9Ga02/bJ5xlDZgCQQSZOg90AA5uEOvWvo7dtDix/lbhr3hpquh14V9f8A8W193mT7zc4kcfd7o7vDQaVrtbv2QFBXMVAAJLTp68OeXh4UeUPk/X9AbbqZsokgCZhuHe93Tve4eFbbm1FFsXBqpIHTnBPpBPpQNi2vun+ZtI4RrpEaRwrOK2Sj2uzghQCBqdJBU6zroSNetHBV+FaqzUdu25iW4fdbQyIBETJmY6a1uwW1EuswQzlI1GoggEa8uPDwr4fYllhBSfNm5Trx46nXxjhW/DbPS2SUXLPHj1J/FjRwEvCri7OiiiiqmJ//2Q==">
            <a:extLst>
              <a:ext uri="{FF2B5EF4-FFF2-40B4-BE49-F238E27FC236}">
                <a16:creationId xmlns:a16="http://schemas.microsoft.com/office/drawing/2014/main" id="{7CFA649D-F59A-4152-9E7D-7BACE00E44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8197" name="Picture 7">
            <a:extLst>
              <a:ext uri="{FF2B5EF4-FFF2-40B4-BE49-F238E27FC236}">
                <a16:creationId xmlns:a16="http://schemas.microsoft.com/office/drawing/2014/main" id="{BC14B772-A24C-426D-A1F0-77D39818D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0442" y="1676400"/>
            <a:ext cx="258129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017C8EE-73DE-474D-8F24-EEC42001F665}"/>
              </a:ext>
            </a:extLst>
          </p:cNvPr>
          <p:cNvSpPr/>
          <p:nvPr/>
        </p:nvSpPr>
        <p:spPr>
          <a:xfrm>
            <a:off x="1600200" y="5562600"/>
            <a:ext cx="4038600" cy="304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 descr="Pendidikan Multikultural untuk Pembumian Pancasila Halaman all - Kompas.com">
            <a:extLst>
              <a:ext uri="{FF2B5EF4-FFF2-40B4-BE49-F238E27FC236}">
                <a16:creationId xmlns:a16="http://schemas.microsoft.com/office/drawing/2014/main" id="{632B6B89-B263-4F1D-A2B2-F2E563D5A62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887" y="1676400"/>
            <a:ext cx="4038600" cy="464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91B465CC-ECD0-4CE5-B994-ACF10725F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 dirty="0">
                <a:solidFill>
                  <a:srgbClr val="FFFF00"/>
                </a:solidFill>
              </a:rPr>
              <a:t>PENDIDIKAN MULTIKULTURAL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77E6D0-0B36-4D15-A942-BBE85284A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9575" y="1311965"/>
            <a:ext cx="8531225" cy="508883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ID" sz="2800" dirty="0"/>
              <a:t>Pendidikan  </a:t>
            </a:r>
            <a:r>
              <a:rPr lang="en-ID" sz="2800" dirty="0" err="1"/>
              <a:t>multikultural</a:t>
            </a:r>
            <a:r>
              <a:rPr lang="en-ID" sz="2800" dirty="0"/>
              <a:t>  pada  </a:t>
            </a:r>
            <a:r>
              <a:rPr lang="en-ID" sz="2800" dirty="0" err="1"/>
              <a:t>intinya</a:t>
            </a:r>
            <a:r>
              <a:rPr lang="en-ID" sz="2800" dirty="0"/>
              <a:t>  </a:t>
            </a:r>
            <a:r>
              <a:rPr lang="en-ID" sz="2800" dirty="0" err="1"/>
              <a:t>merupakan</a:t>
            </a:r>
            <a:r>
              <a:rPr lang="en-ID" sz="2800" dirty="0"/>
              <a:t>  </a:t>
            </a:r>
            <a:r>
              <a:rPr lang="en-ID" sz="2800" dirty="0" err="1"/>
              <a:t>upaya</a:t>
            </a:r>
            <a:r>
              <a:rPr lang="en-ID" sz="2800" dirty="0"/>
              <a:t>  </a:t>
            </a:r>
            <a:r>
              <a:rPr lang="en-ID" sz="2800" dirty="0" err="1"/>
              <a:t>internalisasi</a:t>
            </a:r>
            <a:r>
              <a:rPr lang="en-ID" sz="2800" dirty="0"/>
              <a:t>  </a:t>
            </a:r>
            <a:r>
              <a:rPr lang="en-ID" sz="2800" dirty="0" err="1"/>
              <a:t>perilaku</a:t>
            </a:r>
            <a:r>
              <a:rPr lang="en-ID" sz="2800" dirty="0"/>
              <a:t>  </a:t>
            </a:r>
            <a:r>
              <a:rPr lang="en-ID" sz="2800" dirty="0" err="1"/>
              <a:t>toleransi</a:t>
            </a:r>
            <a:r>
              <a:rPr lang="en-ID" sz="2800" dirty="0"/>
              <a:t>  </a:t>
            </a:r>
            <a:r>
              <a:rPr lang="en-ID" sz="2800" dirty="0" err="1"/>
              <a:t>terhadap</a:t>
            </a:r>
            <a:r>
              <a:rPr lang="en-ID" sz="2800" dirty="0"/>
              <a:t>  </a:t>
            </a:r>
            <a:r>
              <a:rPr lang="en-ID" sz="2800" dirty="0" err="1"/>
              <a:t>perbedaan</a:t>
            </a:r>
            <a:r>
              <a:rPr lang="en-ID" sz="2800" dirty="0"/>
              <a:t>  agama,  </a:t>
            </a:r>
            <a:r>
              <a:rPr lang="en-ID" sz="2800" dirty="0" err="1"/>
              <a:t>ras</a:t>
            </a:r>
            <a:r>
              <a:rPr lang="en-ID" sz="2800" dirty="0"/>
              <a:t>,  </a:t>
            </a:r>
            <a:r>
              <a:rPr lang="en-ID" sz="2800" dirty="0" err="1"/>
              <a:t>suku</a:t>
            </a:r>
            <a:r>
              <a:rPr lang="en-ID" sz="2800" dirty="0"/>
              <a:t>,  </a:t>
            </a:r>
            <a:r>
              <a:rPr lang="en-ID" sz="2800" dirty="0" err="1"/>
              <a:t>budaya</a:t>
            </a:r>
            <a:r>
              <a:rPr lang="en-ID" sz="2800" dirty="0"/>
              <a:t>,  </a:t>
            </a:r>
            <a:r>
              <a:rPr lang="en-ID" sz="2800" dirty="0" err="1"/>
              <a:t>adat</a:t>
            </a:r>
            <a:r>
              <a:rPr lang="en-ID" sz="2800" dirty="0"/>
              <a:t>  </a:t>
            </a:r>
            <a:r>
              <a:rPr lang="en-ID" sz="2800" dirty="0" err="1"/>
              <a:t>istiadat</a:t>
            </a:r>
            <a:r>
              <a:rPr lang="en-ID" sz="2800" dirty="0"/>
              <a:t>,  </a:t>
            </a:r>
            <a:r>
              <a:rPr lang="en-ID" sz="2800" dirty="0" err="1"/>
              <a:t>bahasa</a:t>
            </a:r>
            <a:r>
              <a:rPr lang="en-ID" sz="2800" dirty="0"/>
              <a:t>,  dan  lain-lain,  di  </a:t>
            </a:r>
            <a:r>
              <a:rPr lang="en-ID" sz="2800" dirty="0" err="1"/>
              <a:t>kalangan</a:t>
            </a:r>
            <a:r>
              <a:rPr lang="en-ID" sz="2800" dirty="0"/>
              <a:t>  </a:t>
            </a:r>
            <a:r>
              <a:rPr lang="en-ID" sz="2800" dirty="0" err="1"/>
              <a:t>anak</a:t>
            </a:r>
            <a:r>
              <a:rPr lang="en-ID" sz="2800" dirty="0"/>
              <a:t> </a:t>
            </a:r>
            <a:r>
              <a:rPr lang="en-ID" sz="2800" dirty="0" err="1"/>
              <a:t>didik</a:t>
            </a:r>
            <a:r>
              <a:rPr lang="en-ID" sz="2800" dirty="0"/>
              <a:t> </a:t>
            </a:r>
            <a:r>
              <a:rPr lang="en-ID" sz="2800" dirty="0" err="1"/>
              <a:t>untuk</a:t>
            </a:r>
            <a:r>
              <a:rPr lang="en-ID" sz="2800" dirty="0"/>
              <a:t> </a:t>
            </a:r>
            <a:r>
              <a:rPr lang="en-ID" sz="2800" dirty="0" err="1"/>
              <a:t>menyiapkan</a:t>
            </a:r>
            <a:r>
              <a:rPr lang="en-ID" sz="2800" dirty="0"/>
              <a:t> </a:t>
            </a:r>
            <a:r>
              <a:rPr lang="en-ID" sz="2800" dirty="0" err="1"/>
              <a:t>anak</a:t>
            </a:r>
            <a:r>
              <a:rPr lang="en-ID" sz="2800" dirty="0"/>
              <a:t> </a:t>
            </a:r>
            <a:r>
              <a:rPr lang="en-ID" sz="2800" dirty="0" err="1"/>
              <a:t>dalam</a:t>
            </a:r>
            <a:r>
              <a:rPr lang="en-ID" sz="2800" dirty="0"/>
              <a:t> </a:t>
            </a:r>
            <a:r>
              <a:rPr lang="en-ID" sz="2800" dirty="0" err="1"/>
              <a:t>kehidupan</a:t>
            </a:r>
            <a:r>
              <a:rPr lang="en-ID" sz="2800" dirty="0"/>
              <a:t> </a:t>
            </a:r>
            <a:r>
              <a:rPr lang="en-ID" sz="2800" dirty="0" err="1"/>
              <a:t>bermasyarakat</a:t>
            </a:r>
            <a:r>
              <a:rPr lang="en-ID" sz="2800" dirty="0"/>
              <a:t>  </a:t>
            </a:r>
            <a:r>
              <a:rPr lang="en-ID" sz="2800" dirty="0" err="1"/>
              <a:t>kelak</a:t>
            </a:r>
            <a:r>
              <a:rPr lang="en-ID" sz="2800" dirty="0"/>
              <a:t>.</a:t>
            </a:r>
          </a:p>
          <a:p>
            <a:pPr marL="0" indent="0">
              <a:buNone/>
              <a:defRPr/>
            </a:pPr>
            <a:endParaRPr lang="en-US" sz="1200" dirty="0"/>
          </a:p>
        </p:txBody>
      </p:sp>
      <p:sp>
        <p:nvSpPr>
          <p:cNvPr id="22532" name="AutoShape 6" descr="data:image/jpeg;base64,/9j/4AAQSkZJRgABAQAAAQABAAD/2wCEAAkGBxQSEBUUEBQWFhQXGRkVGBgYFxYYGBgZFBcbGBgeHRgYHCggGBonHBUWITEhJikrLi4uFx8zOD8sNygtLiwBCgoKDg0OGxAQGywkICYxLywwNCwsLywsMDc0LCwsLDQvNSwsLC0sLCwsLCwsLCwvLC8sLywsLCwsLCwsLCwsLP/AABEIAL8BCAMBIgACEQEDEQH/xAAcAAABBQEBAQAAAAAAAAAAAAAAAwQFBgcCAQj/xABKEAACAQIDBgMFBAUJBQkBAAABAhEAAwQSIQUGEzFBUSJhcQcygZGhFCNCsVJyksHwFRYzYoKistHhU3OzwvEkJTQ1VGNko9IX/8QAGwEAAgMBAQEAAAAAAAAAAAAAAAMCBAUBBgf/xAAxEQACAgEDAgQEBQQDAAAAAAAAAQIRAwQSIRMxBUFRYSKBsfAycZGhwRQjM9FC4fH/2gAMAwEAAhEDEQA/AKZRSmSjJWWfV7E6KUyUZKAsTopVbRJAHM6D41MY7d5lth7RzgDxjqD1I7r9RTI4pyTkl2K2bXYMOSOPJKnLsQVFKZaMlLLNidFKZKMlAWJ0UpkoyUBYnRSmSjJQFidFKZKTu3AsZj7xyj1Ndo5LJGKuTpBRSmSjJXCVidFKZKMlByxOilMlGSg7YnRSmSjJQFidFKZKMlByxOilMlGSgLE6KUyUZKAsTopTJRkoCzqziXT3HZf1WI/KiuclFBBwg+Wl+g44dHDp3w6OHUqFbxpw6OHTvh0cOig3imxsNNye35n/AEmrXbxTGEsjwr9T51C7Ms+GBzY1NJjeGMloSRzPnW5pMezEvfk+ceN6nr62b8o/Cvl3/eyF3l2EUm8iwhPiA/CT19CfrVf4daEj3ChW6uZWBB16Hyqn43Am25U8uYPcVQ1mn2vfHsz0ngHirzQ6GR/FHt7r/a+nzI3h0cOnfDpO+youZyFUdSYFUqPRPIkrYhw6OHULit6UVotoXH7PyOs/IUDeFiWy2wB+EsSD8VEz8CKasE32Rlz8c0ce8v2ZL5hmyz4omPKuwlVFnbOXzEueuo+gq37Mt/cp6T89anm0/TinYrw3xl6zLKG2kra/LhL59zzh0n/N69iMVhVVDkuSVbpCOQ/yya/DvT/h1YNj7wNh8OySoCliuhzjiaNB5RrUcCW/kPHpz/pPh9Vf3+dFI2liDbtBwJJIUdpYEj6KdKXwisbal/egT6xVjsvYGHXi2xcPGa6gDQDCG3BPPKOcCowW65OCjFeo3R6qefU5ZX8EaSX1+Y04dHDp3w6OHSqNXeNOHRw6d8Ojh0UG8acOjh074dHDooN404dHDp/g9nXb15EtKCCfEYPhkgA/U1dTuEgW4vELXYXI2ZFtrr4s0nMwE8wOXnQUNR4pgwS2zfPtyZ3w6OHV72fuCxZDfuoqM2VcsktE9wIBjn5im28O5ly091rAmwi5wWYTlgz6nwsfSuHF4vpXPZu+fkU3h0cOpzAbu4m8fu7LnQGSMohjAMtEjnqJ5GpDH7kYq1yQXNY8BJM+hAMaHWu0Pl4hp4y2uav8yp8Ojh0uvvMpVgV0OYRrJEQdZEGlOHRRYWRNWhpw6Kd8Oiiju8ecKjhU94VHCqdFLqDLhUcOnvCri8uVST0E11Rt0Rnm2Rcn5cnlu5lUawfyFK2cQMpZR4BqWJhfn1+FVPEbUBxCWcrvmgsLYzE9hA6RWhJsrPcSVnKBw7emVSBJJHIv59AunMzo6jVvE1CCPn2HT9W5zY6sW7zLyWKj9r2w1sqwAuW4aNJytofONJn+rVhwAIJB6GCPSo3GWEvFrp5qGVT1yx4h5qdCR6HmBVH+sySTjPlP2NHBhjhyxyY+6f3+qKlwqzzbt9r99icyopyqp6RodBoDNahwqqG6+yjfxl0XrcsjaqxOTMxJ1jUoImB72nepYdsblLyNbxyc5QhCPm3ZXMBsm4+tq07x+ijPH7I0rvEYZ7Zi4rIezKVPyMVveAbIqoQNBGihR8FGijypLbBFwZNQOZIjT5ggjyIIrq16T/D+/wD0YD0LauzBMk8tD/Her5sqz9xb/VH5UnvdsBLZw3AUB7lzhMQMoIIJzZB4QQAScoAMcqm1sAAAchoPhUs2aOSKo1/A8E8WScn2pL+SLx10WrbOdY6dyeVVXEbQuuTJABgR0Eco0+s1Y95lZuHZtqzO5JAUSTl0+Xin4Ujsnce9fJ+9toRz5uQTzEqMsjsGMVWujni+oyZMvSi/hVX+ff8A0VhrzlQuYxrENEZmzmDzBLa1Z938S1xCH1ZY17gzE9zodac4/wBnt2yhdsRbIkDVLi+8QBLKWIEnUxpzNMdk4G5h8UqXV8NwMqspD22IGeQ66ckPMA13c5eZW8Ny5MGePo+H/H7k1wqb4y+lpc1wwOQ8z2HyqV4VRu3Nl8ZEXs4YxEwARpOk6jnpXOPM9Rnzyhjco9yu43eB5i0igHkzGT8QOX1rhNq3QNXVp7KIHpH76uy7n2cRYsRFoIWz5fEWzQCMxAkyo1I0E6Uht/Y2EfLZsg2rgAVHibbnortJIJP4jGpA1mKjvXY8/LV6hvc5v6EBgNshjluwD0Ycvj29eVTXCqi42w1lylwFWGhB/jUVd9gEvhrTHnlj9kkfuqdGnoNdPI3CfNDvBYp7Jm2xHcd/IxrVvvb08LIbQW4Ym7biApcQCX1kyCIH+U1XhV5grao1x2VnKeLKokwEBML+JtDp5UqarldxPieCEqyfr7/dEwmNvZCnFuZASyhbcqTI/FlDRH8a1K7P3nuKy/aClyy3hKhYK5YEka+H/Wom/vXZstaXEK1sXlDoWUFWA1K5kLQfEJnpFSD2kuqLloqxInMMrK3TzBGsCqjlOLtozenjlaRaL20srraw/wB4zqTAyjIoPWYkCTAnWo3bO8K4a0Dh3JuOQQlxXIyxBIkjLBHLnr8aYblXzaW7aS2M65irQoIzcgxJ92f8IqO3tB4iK7MW8ZK5SEQsQYU8tYMCTop7Vbg7qhemwxlnWOfbz9yt4u41y41x/ecljAjU89KS4VPeFRwqZR66MlFJLsMuFRT3hUUUd6g+4VHCp/wqOFU6KHVGHCpLF4YNbdToCpE9tOdSnCpptG5kTQBmbwqvcnTXy1HzqUYtvgXlzRjBuXYynYOBvHG2LtxXRbjnKwIBHhMenoRqAeYresHahrbjXLM+hUj6TPwrPdm7NuhBcMMyHK66ktkYGQe8dPXvFWPbyXcVhAMJea2x1BUxIynSRqNSPlS80pdRNnn8eKsf5of7Ca6tkHGOjXS0MyHwkkwI0HPTpTHaNq8lvJbKi3xAt2eZVQSI06yD06ehjdibdzWha2gvCaNVvWXi66vl8BSc2sE+HTpPOpXD3HKuptLat5vAoJJaD75BAKBoEKRPeOVQSkpbh+OKlKMfLghNr4sWLeaJZiERZjM7mFHp1PkDTL2f4O4PtLORddnDTbYMHHIwwIHMMOkU63j3fbEXEZny2rKl4X3i4M9oAgDXnUfuJt4sL3CTI58QBJKF4kgcoE65Z0p2RVDj5jdZklPKlLhc178css2yVv2/DiiDczHVUCLBY5YVdOUD4deZNpYe7cuKLZykOp91WlVYZxDEDVdJnrHWovZG3Tjke3ffg4lXyQrrbOYHTIGfMRpB5j6U02viWRbeEtO1zF33jObqs1pCoJbwMcpyyQDHImDFJqXU3V/oq8bNpNbw2hbGHLJ7rkhV1hnBUBe4Adh00FBtU4S2WyAsXFpcmYmSzjRjPWIie+al+FUoJ1ya+kuEeexDYa0ly7cdCCyWmtwyssMxzET1Xwgadj5U42PtNWuXEtOWNpbeZsuVQ1xSYUc8oA5HXnNL7Ow/2e+ziSt1gTJ91goAHLkcvOecClLm2kvX7lkRavQMiuJziNGEEBhOYQDIymoO+bXPBm51PqXL/wBG28O1+Cgdy2UuqEgSRmPQdT0E6SRNM9pAI1p3uDKGu80YMyzlQ5RPiyak6DU8pFSGL2vwLircVLmIYylpFZYHKSWJygakt8ACeam3LC4q5bDggIM7KDpmaMoMczAbTlr6URXZEYbnO4dxsLfakb7Oj22t2luw3iRogrETqRMEj84MQZbhU1xCEOo5SrAHpJjn8vzpkntVmxqJbsTi/MdYfRCo5Sx+BNM9hvbvYa04RlvZibgYtIABB8JAy+LQafgPMalku0nw6ucU6Sgy5CyZmMSCqLLtIIExGmsQaT3a27cuo1x7Qt2j7kklivc6AR2P56UmnFN13Mbu1yyG382Ybt5SrW1IR/Cxh7uXxAKB2AOpgSQOtS+79gDCWANRw019VBP1mlLezmxOZ7oyqcwtkCHCsuUtJ5czGnWeoqUwOz1tW1tpOVRAkyadBPbTNDSQcJOfqN+FSOFszeYksuQqVKuQD4QRnURIme49J1leFTTC4FbNp2JBdvecjVgCcsnssmibSXIzWz3Y0l6krvDhrNzD5byoU6ZuSnoQeYI8tarm61i3ZF37HcW8q+MstxyCYMqczFQ8a5ljpm6Ey23LV24bBwt9beXMxPi8SlcuZShGoDGAZBJE013tFxMIz2z7zm5dK+EnPJPWYkgc+QpPEo1fcz8OLdlSdJerFMWFuvZu2oZHZSIZlUh/Dmlei5g8EEeEzUht/Fs7cJiWW2xhm959Ik9I1aI6NVP3ZxzjC5WjKrxbiZBJ5eszEHr0q1MGbVySx5kmSfjXcEXG4vyLmKEetu719fUj+FRwqf8ACo4VPo0OoMOFRT/hUUUHVH3Co4VP+FRwqZRn9QYcKmZwJa/mbkgEeZP+Un6VN8KjhVKLauheSp1fk7+/qRWFwuVeWpJPzNeDCqrjKcruYABAzsdYAOhJ+FSlxQoJbQAEk9gNTVHbHFr5uMSGJGQH8APugDppqfOaZDD1m7Kup1UdPjUUr9Cw4PEXWg3UCkKxY5SDbIKqQxY+GZ+lOzbps22OPZCNLXJClzHuA5gNNZnv5072YQyEfoEr8uX8eVclpenGxej1qnLbQjfw2ZWXlIIn1EUywGwLVmwLNsEKNZ/EW/Sn9L/py0qf4VcX4RWZuSgsfRRJ/Kl1xRoOUW7ZRt5d3LD5XxVtizMtsPZKrccnQZkfwk6c9dB0FSGwdgWEXPZTISChJK8SFMFSbfhTUahdTAk1nuysffxOMS66XL7wzhFcoVkR4SAcoE8gKkL+1buB2gsJcw1t2tNdtXHN0sraMxLDmYOsSKP6epbfYzo6rH+OuLry/U05LAAAAgDQAaAAV7wqfcKveFXKNPqFT34sucC4tEi4XsqhHMMb9sL9aX2psi09sfalW6EIbOV8QIjXKOcwJA59qmNpIk2lcgZrq5QQfEyK1wDyI4ZbX9CqjsTeA38bfW+yi0H4dpTAAylx8WIUn4aVDJSRXy7ZNt+n39SV2Rsm0hZsOgTMdWyZWMf1Tr89OsUw3MtXFfG277F3TEE5jzKsi5DpoPCBpTfH7yMNp2bdlgbJJV4IIc+78Mpt6EdSelWq2qLjCFR8120LjPP3cWWCKIjR/vTrOoA7UY6r3Iw2x2tfdinCri9hQwhhI/jkehqS4VHBqdFrqFU27hbVi2+IuZcyqAGcSTBgDQjN7x0jrUbuvjrWKd87q5UqUXKUBGuuVj4yDHPlppVN2ztJ8TiWfNKlmyydFQNCgdtIpFbYAjy/zP7qTUU7SKvUuVpcGzm1XnCqE9ne0ePhcjGWtHL55TOX8mH9kVauFTlyWVltWRt8qilmMAamqvsrbK4q3CF1uWspYQVBVv62ojRhPl2NXTF4FbqMlwSrCCJI8+Y1HwqCubFt4bN9nUoWgyCc0D8ObmVHQedJzUlbK+XfOaqttfM8w62xdN0syIPCi3Lud2mM3hzECTACjtPWBFb/AG0rvDWzbstluEeI5dcpGkTI1jnGh+TtebFtbjAeLWViBoec8j6k11j8El8KbwZ2kLb8bKZYjqhE8h8qQ5Ru2KyKUoNR7+/89xDd9V8J6GSvOQWmQASe5kanw9pqycKjZexLVhQLaAMBBbmxkyZY6nWn/Cq1jg4rktYpbY0xhwqOFT/hUcKp0M6gw4VFP+FRRQdUfcKjhU94VHCplFDqDLhV5wqfcKjhUUHUK5vMcuHI/TIT4cz9FI+NZfcvMcbcA1ywFHdsup8lAPPzrS97n+9tJ2VnPxIVfyas22ehfFYgqAAbhzN1IAAA+lXsEagvcydXPdkfsiybDXxjtI17mdasWxTGJv2/Rx6dfqT8qgMIcpHwp5e2gLW0bL9HQqf7JH7nJ+FMzRuNCdPPZNSLjwqrntDxIs7MxLH8ScMet0hPyY/Krhwqyv267RAtWcMOZbjNr0EonzJf9ms+EbZsZs1QZQdgNZW6DiLt20uQw1rRy0rA5HwxPyFcb3vaa7OGu3bqBEl7pJbNmeRqBoBlqU3R+0i432O0lw5BnDhSAM2nvMOv5V5vtYxJvL9sS2jmyoUJljKHuR7pImS3XtTn/mr77FBNLTfP19/Sv5Nc3Ov8bAYZ5k8JQT1lBlM+cipnhVn/ALDtq8TD3cO3O0Q6/qvofkV/vVpvCpM40y/izXBMgttBFty8czlJiQcjZiPPJnGn6VYJdY8PPyzXM391z/zVt++GzBjMuHWA5kBiJCaZnYidYAUepFYZiMT90tvKcysZETqBlP1FVZcv9h8Wnaf3yOsCzxhmQS4uQo7ninT45orb939opfVgvvWyAwIIIza8jr0I+FYlu/eJv4W0RlJvqATyl7iRr5GtpuIMLjmgQl6bogfin70eZmH9WoXD3BNpVXoTXCqN3jxHBwl+5yK22j9YiF+pFTwtzyqk+1rE8PBKnW44/ZQZj/eyU6XCIdQxzAcx6MPrNPQf4+H+tMcDyHox+oFPP4/Kq0u4Q7Fl9lONy417R5XFZR+shLj6Z613hV8+bB2hwMWt0T4HVzHMgEZh8RI+NfR1sBgGUyCAQR1B1Bp8DinSGnCqkbybRf8AlBbdoFuHbAcA6feGTPQGMhE+Yq/Yu4tq29xzCopdj5KJP0FYnhse97G3nOmeWJBbTViB4SJ0gc+lQ1H4GhkJ2W++wAnhsfIFR58yQB86qmI21dONUuOHwiCqdp1k95H50+t4l15XLg/tEj9kkr9KgtrWWDpdYg8TODC5YNpoHkSQwOnaqWHvyTtWjbbQDKGXkwBHoRIrvhVH7kYji4G0eolD/ZJj6RU7wq0o8qxcp02hlwqOFT3hUcKpUR6gxNuind23Cn0P5UUUceQfcOjh06yUZKlRU3jXh0cOnWSjJRQbzP8Ae8f9sA7WVP8AfuVk+ytoXUxF1UAINxuenNvWti3zhcUpZSQbUeE6jxMdRlMc9DOuvasn2fg7T4i8wWVLtAYfPn5zXdRqHiwpxfJDBg6uZqS4LfgsKzgFnRT2if8AmpDeXDJZbDu14M4eAuglWXxac+g1n86i7+zEVIyKAY/Cvee1ObexmxL2rVvKGIQAnQSonUgTHhrPxeIZZTipS817fQvZdBjjCTivJ+5qe7uK4tkBjLqBPeD7h+I/jWsC9qW2RitpXChlEIsqe4tkgn0LFyPIitX3YxV2xbYXXUXXJDcjlykjSecT6VD7w7jYT+SsRjLtoHEhbjZw7hcwY2w2UHKTpmkg6mtCOWDyNRM+cJ9NbjN9i4G7iMQLWHZVbIXlmZRAZRzUEz4qZtfdrtxbhlrZ4c5i3uswME9KaWcKRDIxkaSGIInmNDpSZwRymNO4mnLFLqvIxLz/ANnpffeyc3C22cHtNGQF1duGyrqWW4RoAObAwQO4FfS93wqSen8Cs33Y3MwlnZ2Dxtu3GIK2bjXCzHxXAAdCYUBjIgcwKmcVvK11FTwoWKnMwIkGNdJBIzAkaH0qvlyK6os4YNLuS+wbXEuXL3MA8JD3ymbjDyL6f2K+e8c2a7cJVffY6AEaknRuZFfTj2Uw+GYKIS3bY/BVJJPmdSfWvlvZ3ueI6yAD/ZB1PxqtmW2COzbfxIf7IvC3etXCAFFxCTy0VgTrB7V9BbzbJN+z93/S2zxLfmRzWezCR6welfOmOtSgk+ItHOYEEdOVfS26uK4+Bw13q9m2x9Sgn6zRp0pRdhC4rcMd18aL1nrK6EHQjyI6EEER0rMfbVtGcUlocrVsT5Nc8RH7IStI27a+z3+NbJUXAQ8dXlVXTucwHqB51AW9i4TamMVsShZ1TMedsvlKZeIojOIccxyga6ipbuemx/lvMX2fy+H5t/pTif4/j0r3FYU2MRetyWCXHQNGsI5GoGnSlbWDuMfd+vl5eRpU2kxsLo4GEH2Q3lHiTEcN/wBW7aDW59Gs3P262b2UbVF/AC2TL2DkI65DJtH0iV/sGq7ubuJ9o2PiQLv3uJZIzLCW2wt1ipkSTIJB9adbobJbZbXJbiXi7Wm8PhKK8JCzKzKnmff6inWo1ITd3Ef+1jbAtWFwynxXfE/lbU/8zCPRWqqbF3eNq1ZutOe+pukGICHMLYHmV8R9fKrM26R2riWxF5zbTwhgolWAiFRjBAycz3caAyKW362kqY+zheGRNkOrCAoAN0R8Mg+dLzJyxykhuOa3RiV5sDIGo+h7+fp86id4sGFw4IOq3XPqC0SR38Qqdtx59evr5VAbSe5iMQmDwyTcct7zAAgqLmh6H7s89PnVLFcppIfNqKtl/wDZLczYJ1/Run5Min8wau3Dqm+yTZly1Yum4yeNkIRSSVhTqTpzzAcvwnU9L5krVx/hRSzTW90NeHRw6dZKMlToXvGGKt/dv+q35GinWKX7t9J8LfkaK7RFzHuWjLXVFdFWc5aMtdUUBZlO9W8Co+JdRmK52HY8MKgE9uR0FVXDqDirrKQVa4SCCCDCqDBGnMGrF7Rd0/smEvXrbPcQrkyxLLm0B80EKSeennpTt18QoVNRJBPyJH7qydTCSi2zV004uSosu3bQFtfQfnUlucw+22R2/wDw1QO8mNmwxB10j4EUv7M7jXsf4QTlysY/CBMknkOY86r4YtyUl6r+CxmlUHF+j/kvG092bivduBg9t7isLWQkw7MDB1hgbhgxoJ5HWvPaJhTZ2DetzJVLSExEzdQMYnSZJq8VTva60bGxPnwh879sVu44JStGFObcaZgGyMOrbQwiOA6tiLKOCBDK11QQe8g0321hBbxmKRRCJfvIo1ICpdYAD0AFPN3HAx+DPbE2D/8AatebzMBj8aP/AJWI/wCM9XK+Iqr8Bv25OEGI2HhEYkBrFsSOmWD+a11g9xrdu8rZy1pYZbbCSGWYOedfebpyYjka69lbzsfCeSMP2bjD91WuqcoJu2WozaXBX9/GK7LxhHP7PdHzQj99fN+BscQMdRr+QXyr6px2ES9ae1dGZHUqwkiQRB1BBHwr5w/kllP3du7cBGaUVnie8Tp696q6u6VDoSXTaIe9hyMoXVswAHWSCAPMyQAK+iPZ3gLtjZti1iFK3EDLB55c7FPTwldPKsm3Z2O/HDXbNxFUZwXtsmqkZYJAnWa35TImuaTs7OSl/bS9yP23sdMVZNq4WAPVSVYHuCOR1qM3e3dbD33uOwaQyL+kFzgjy5KD6knSYFkoq04puxe51R89bxYMLfxQiPvbo78malLNvxf2V/winO82t7En/wB29/javbNvxH0X/CKxpvubUF2NK9mduMBHa5c+pn99Ptu7rW8S2fM1tx+JYgnLlEqeekdj4RqIpp7OB/2Rv9635LVqrVxJSxxv0Rk5ZOOSVerI3YWzDh7C22YO0lmYLlBZjJhZMfOsx9oKf9/WyemEEeXivf61sFZH7RRG2rZ74QD5Permo4xNInpucnJD2L3iA8zUJdtt/KlvISDmUaGCQylSJ8wSPjUphh94vLr1pKy2XbWFI5cSwNP61zL19R86zsH+Si/k5gy/Xb5wuIIB/o3CjpKmIBjTUH9/Sr9bIYAjkQD86rmE3RUubmJfiOWzgCQAc2Y9fFJnsBmPYGrMBWjhg436GblmpVR5loy11RTxViV8eFvQ/lRXmNH3Tz+i35Gig4LUUUUAFFFFAHF1oUnsCfkKwTdPc61fshrhKtAOhjmJrdtoW2azcW2QHKMFJ5BipCzHSYqibnYA+O0LZVrZKsS6lSVYqYgEnUeVMg4ruQkpPsR28+71gYbZwFtNF8RgAvFtfeI98zB1nrU/uHZRHYIqr4DoAByYdvhUhvPswfZVYHx2F8OgKmQqmVPTTvSu6WHmyt1j4jnSAqqsC4RyAn8A69TQskEnBLkHCbe59iwVR/bR/wCS3/1rH/Ht1eKZbZ2VaxVh7GITPaeMyyROUhhqpBBBAOnaoJ0ybPlHd65GMw5PS/aPyuKaX3yUrtLGg/8Aqb5+d5iPoa13cz2X4PMz3eK723QqDcgAqA2oUCfFPyp5vNuVgr21Va9a/pAjvDuodi7gyAesKDXXnjSkRWGVuJLexpidi4aehvD5Yi5V1pts/AW7FpbVhFt2191EAVRJk6DuST6mnE1xu2dQz2zj+BZa5BZgIRBzdz7qj1PXkBJMAGs49ja3M7MzeBrIKrJOoYSeQ76aSO5rR9qYFb9tkYwSGCuACyF0a2WWeTZXYfGq9uzZt28W4tQEy3Mg6RxFmPKTp5Gkz/EhkezGPtQ2QcRwIKQq3pV7ecN/RnmGVl5dCJkTyq27EvM1lQ/vpNpzEAtaJQsB+i2XMPIiobefGqMRYXmVBdhMSGYQJ88jCrJavqyhlMg60R/HIJKopilFeZq9ppAwnb4m5iSOt28fm70uo8R+H5UbctFLt9XENxHkfrMSPoQfiK9tnxNPl+VYE3yzfh2Ro/s9/wDBn/eN+6rPVU9nN8NgyR7puPlbo4gajuJzCf6pq0hhW1g/xx/JGLn/AMkvzZ1WM+2e81vH2XQ5W4AE6HTPc76dT862Waz72q7q/aEGJtv94gS2LbEBGUuZMxIbxnuDlHLnXcquLO6eSjkTZjn8pXvezkaxoFHTuBTvdon7bh2Jkm/ZJJ1J+9X/ACpRN3sQ7LZtWWe7IJUQYDgkFmByqsFdSY1q9+zjckNcN7Fgfd8N7aK2ubMSC5HYoPCNOczVaMbfCNGc4QXLNbornMK9DVdMg9ooooAb7RH3Nz9Rv8Joo2iJs3B3Vh9KKAHFcs4HOhzpVf2viG6UASeJ2mi9aY3N4FHWqZjWuE9ah8fbvFTkMNBgnoY0oAs28PtBt2PDmHEI00kAfpHoB686itg712lzG1cDFtWmQ0gkkkHXUudeRqr4faO0LYIfD27n6lwppBEDMDB1Bn17iI5tm4i9dt3DhkssobOysCbhYQPCogAecnzNIqTmm12LHwKDSZpG0N5TeQW11zET+qpzfDUL/wBah9h+0FuNwcPb41lWOZw0FZJkifCVnlJBMmKrX83b7PmD3VMZfA5UR6D+NK42bulicNP2e/ctgkEhVWdOWp7V2UJbtyIwnHbtZsKb12497XnB0PyqA217TbVtuHbFxn5MUQuEnueWby+fY0HaeysZcQhsTfY6kAsAubxETlWebHl3ru1tTaIENhbJOuoJUa5o0DCIzLoP9mtdk51SORULuy57C3usy120+YZQrjUMpzErmU95aD61Gb0b4otzitLM2W1aRebRq2vQS/PXmBVWxmDxN+/xXtJZGVVZLJIz5JguSNTr9BTW7u9i1vLesN41mA+oWdPCCpA6/OoLG+ntGb49SzXNj75XWszirJtsAJMgg+ZEyh7yB+6m+N31A5Gs+xFzbF0rH2e0VEZkRQW82lGJPnpzqQ2duxeyAXmzvqSYgantTIbv+QrIo94ljfeS9c8KhhOmgOY+QA1Gh59j5zUdiNttYVL0gBhCCVkqY1gGRy69Jo/m7dIgs8dszR25TTO5uae1c6bctzZ3qJR2pC1neAYliblxEKjQuWE6kwIU/wAGpLCbxNbQOGXKQGg3EkyFPuhpzQwMevYxD29zj2pX+aZXpR0vi3WHV+HbRP2d+l61Fba9rC2jktLnfrrCr6mDr5AUxO7DHkDXB3FzGTbBPcqJ+cUxptcEItJ8kA28djE3Va7aZbrPmuOLxYXRlIAYZVgg5SNIhSOtPcZtbCK6PcVsi5mZcxPEIgKpUnKeZ8upqYsbgZTK2wD3CgGlrns+zxnQGOUjlP8A0pXRVe43rO+OxCf/ANRIP3VkW16qHJmNJ92A0AeWlTeE3+ZlDLqDXq+zRf8AZL8qfWNwioAAAA6AQKnCLjwQnKMuUjj+fLxJp1d201xBxD4j7qDWJHl+KD8B8Z6XcVp/g/Q868xm695SrK5VlmGRUttrMyyKCfeOh0rmSMpKkGOUYu2Q+D3sGDz20UKc7MxgAkkkye+h6082NtR1tgZgl3KCJOmo1VuwMc+hHrUZiN0HLEmSSZJJJJJ7k86dnYuKIUF2YIGChgGADiG0I+PqAedRljlSryJRyK3fmevvndVsryD2/jnUxs3fGedQt/dm9cjMBCzAChR4jJ0HXkPQAdBTnA7pXAeVNV1yKdXwXnZ23BcqatvIqs7H2Iyc6s1pIFdOCeP/AKJ/1TRRjv6J/wBU/lRQAsRSF3CK3OnFFADE7LTtSbbGtnpUlRQBFfyFb7CuhsW3+iKk6KAI9dlIOgr07KTtT+igCNOxrfauDsO32FStFAET/IdvsK9GxU7VK0UARybIQdKWXAIOlO6KAG/2Ne1H2Re1OKKAEBhF7UHCL2peigBBcKo6ClBaHau6KAOcg7V7lFe0UAeRRFe0UAFcNbB513RQAj9mXtXQsr2FKUUAccMdq9CDtXVFABRRRQA22ifuX/VP5V7XO0z9xd/Ub/CaKAHVFFFABRRRQAUUUUAFFFFABRRRQAUUUUAFFFFABRRRQAUUUUAFFFFABRRRQAUUUUAFFFFABRRRQAUUUUAFFFFADHbn/hb3+7f6KTRSe8l0LhL5PLhXP8DUUAf/2Q==">
            <a:extLst>
              <a:ext uri="{FF2B5EF4-FFF2-40B4-BE49-F238E27FC236}">
                <a16:creationId xmlns:a16="http://schemas.microsoft.com/office/drawing/2014/main" id="{D167D42E-76A7-4281-87AC-EB6208C5AE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2533" name="AutoShape 8" descr="data:image/jpeg;base64,/9j/4AAQSkZJRgABAQAAAQABAAD/2wCEAAkGBxQSEBUUEBQWFhQXGRkVGBgYFxYYGBgZFBcbGBgeHRgYHCggGBonHBUWITEhJikrLi4uFx8zOD8sNygtLiwBCgoKDg0OGxAQGywkICYxLywwNCwsLywsMDc0LCwsLDQvNSwsLC0sLCwsLCwsLCwvLC8sLywsLCwsLCwsLCwsLP/AABEIAL8BCAMBIgACEQEDEQH/xAAcAAABBQEBAQAAAAAAAAAAAAAAAwQFBgcCAQj/xABKEAACAQIDBgMFBAUJBQkBAAABAhEAAwQSIQUGEzFBUSJhcQcygZGhFCNCsVJyksHwFRYzYoKistHhU3OzwvEkJTQ1VGNko9IX/8QAGwEAAgMBAQEAAAAAAAAAAAAAAAMCBAUBBgf/xAAxEQACAgEDAgQEBQQDAAAAAAAAAQIRAwQSIRMxBUFRYSKBsfAycZGhwRQjM9FC4fH/2gAMAwEAAhEDEQA/AKZRSmSjJWWfV7E6KUyUZKAsTopVbRJAHM6D41MY7d5lth7RzgDxjqD1I7r9RTI4pyTkl2K2bXYMOSOPJKnLsQVFKZaMlLLNidFKZKMlAWJ0UpkoyUBYnRSmSjJQFidFKZKTu3AsZj7xyj1Ndo5LJGKuTpBRSmSjJXCVidFKZKMlByxOilMlGSg7YnRSmSjJQFidFKZKMlByxOilMlGSgLE6KUyUZKAsTopTJRkoCzqziXT3HZf1WI/KiuclFBBwg+Wl+g44dHDp3w6OHUqFbxpw6OHTvh0cOig3imxsNNye35n/AEmrXbxTGEsjwr9T51C7Ms+GBzY1NJjeGMloSRzPnW5pMezEvfk+ceN6nr62b8o/Cvl3/eyF3l2EUm8iwhPiA/CT19CfrVf4daEj3ChW6uZWBB16Hyqn43Am25U8uYPcVQ1mn2vfHsz0ngHirzQ6GR/FHt7r/a+nzI3h0cOnfDpO+youZyFUdSYFUqPRPIkrYhw6OHULit6UVotoXH7PyOs/IUDeFiWy2wB+EsSD8VEz8CKasE32Rlz8c0ce8v2ZL5hmyz4omPKuwlVFnbOXzEueuo+gq37Mt/cp6T89anm0/TinYrw3xl6zLKG2kra/LhL59zzh0n/N69iMVhVVDkuSVbpCOQ/yya/DvT/h1YNj7wNh8OySoCliuhzjiaNB5RrUcCW/kPHpz/pPh9Vf3+dFI2liDbtBwJJIUdpYEj6KdKXwisbal/egT6xVjsvYGHXi2xcPGa6gDQDCG3BPPKOcCowW65OCjFeo3R6qefU5ZX8EaSX1+Y04dHDp3w6OHSqNXeNOHRw6d8Ojh0UG8acOjh074dHDooN404dHDp/g9nXb15EtKCCfEYPhkgA/U1dTuEgW4vELXYXI2ZFtrr4s0nMwE8wOXnQUNR4pgwS2zfPtyZ3w6OHV72fuCxZDfuoqM2VcsktE9wIBjn5im28O5ly091rAmwi5wWYTlgz6nwsfSuHF4vpXPZu+fkU3h0cOpzAbu4m8fu7LnQGSMohjAMtEjnqJ5GpDH7kYq1yQXNY8BJM+hAMaHWu0Pl4hp4y2uav8yp8Ojh0uvvMpVgV0OYRrJEQdZEGlOHRRYWRNWhpw6Kd8Oiiju8ecKjhU94VHCqdFLqDLhUcOnvCri8uVST0E11Rt0Rnm2Rcn5cnlu5lUawfyFK2cQMpZR4BqWJhfn1+FVPEbUBxCWcrvmgsLYzE9hA6RWhJsrPcSVnKBw7emVSBJJHIv59AunMzo6jVvE1CCPn2HT9W5zY6sW7zLyWKj9r2w1sqwAuW4aNJytofONJn+rVhwAIJB6GCPSo3GWEvFrp5qGVT1yx4h5qdCR6HmBVH+sySTjPlP2NHBhjhyxyY+6f3+qKlwqzzbt9r99icyopyqp6RodBoDNahwqqG6+yjfxl0XrcsjaqxOTMxJ1jUoImB72nepYdsblLyNbxyc5QhCPm3ZXMBsm4+tq07x+ijPH7I0rvEYZ7Zi4rIezKVPyMVveAbIqoQNBGihR8FGijypLbBFwZNQOZIjT5ggjyIIrq16T/D+/wD0YD0LauzBMk8tD/Her5sqz9xb/VH5UnvdsBLZw3AUB7lzhMQMoIIJzZB4QQAScoAMcqm1sAAAchoPhUs2aOSKo1/A8E8WScn2pL+SLx10WrbOdY6dyeVVXEbQuuTJABgR0Eco0+s1Y95lZuHZtqzO5JAUSTl0+Xin4Ujsnce9fJ+9toRz5uQTzEqMsjsGMVWujni+oyZMvSi/hVX+ff8A0VhrzlQuYxrENEZmzmDzBLa1Z938S1xCH1ZY17gzE9zodac4/wBnt2yhdsRbIkDVLi+8QBLKWIEnUxpzNMdk4G5h8UqXV8NwMqspD22IGeQ66ckPMA13c5eZW8Ny5MGePo+H/H7k1wqb4y+lpc1wwOQ8z2HyqV4VRu3Nl8ZEXs4YxEwARpOk6jnpXOPM9Rnzyhjco9yu43eB5i0igHkzGT8QOX1rhNq3QNXVp7KIHpH76uy7n2cRYsRFoIWz5fEWzQCMxAkyo1I0E6Uht/Y2EfLZsg2rgAVHibbnortJIJP4jGpA1mKjvXY8/LV6hvc5v6EBgNshjluwD0Ycvj29eVTXCqi42w1lylwFWGhB/jUVd9gEvhrTHnlj9kkfuqdGnoNdPI3CfNDvBYp7Jm2xHcd/IxrVvvb08LIbQW4Ym7biApcQCX1kyCIH+U1XhV5grao1x2VnKeLKokwEBML+JtDp5UqarldxPieCEqyfr7/dEwmNvZCnFuZASyhbcqTI/FlDRH8a1K7P3nuKy/aClyy3hKhYK5YEka+H/Wom/vXZstaXEK1sXlDoWUFWA1K5kLQfEJnpFSD2kuqLloqxInMMrK3TzBGsCqjlOLtozenjlaRaL20srraw/wB4zqTAyjIoPWYkCTAnWo3bO8K4a0Dh3JuOQQlxXIyxBIkjLBHLnr8aYblXzaW7aS2M65irQoIzcgxJ92f8IqO3tB4iK7MW8ZK5SEQsQYU8tYMCTop7Vbg7qhemwxlnWOfbz9yt4u41y41x/ecljAjU89KS4VPeFRwqZR66MlFJLsMuFRT3hUUUd6g+4VHCp/wqOFU6KHVGHCpLF4YNbdToCpE9tOdSnCpptG5kTQBmbwqvcnTXy1HzqUYtvgXlzRjBuXYynYOBvHG2LtxXRbjnKwIBHhMenoRqAeYresHahrbjXLM+hUj6TPwrPdm7NuhBcMMyHK66ktkYGQe8dPXvFWPbyXcVhAMJea2x1BUxIynSRqNSPlS80pdRNnn8eKsf5of7Ca6tkHGOjXS0MyHwkkwI0HPTpTHaNq8lvJbKi3xAt2eZVQSI06yD06ehjdibdzWha2gvCaNVvWXi66vl8BSc2sE+HTpPOpXD3HKuptLat5vAoJJaD75BAKBoEKRPeOVQSkpbh+OKlKMfLghNr4sWLeaJZiERZjM7mFHp1PkDTL2f4O4PtLORddnDTbYMHHIwwIHMMOkU63j3fbEXEZny2rKl4X3i4M9oAgDXnUfuJt4sL3CTI58QBJKF4kgcoE65Z0p2RVDj5jdZklPKlLhc178css2yVv2/DiiDczHVUCLBY5YVdOUD4deZNpYe7cuKLZykOp91WlVYZxDEDVdJnrHWovZG3Tjke3ffg4lXyQrrbOYHTIGfMRpB5j6U02viWRbeEtO1zF33jObqs1pCoJbwMcpyyQDHImDFJqXU3V/oq8bNpNbw2hbGHLJ7rkhV1hnBUBe4Adh00FBtU4S2WyAsXFpcmYmSzjRjPWIie+al+FUoJ1ya+kuEeexDYa0ly7cdCCyWmtwyssMxzET1Xwgadj5U42PtNWuXEtOWNpbeZsuVQ1xSYUc8oA5HXnNL7Ow/2e+ziSt1gTJ91goAHLkcvOecClLm2kvX7lkRavQMiuJziNGEEBhOYQDIymoO+bXPBm51PqXL/wBG28O1+Cgdy2UuqEgSRmPQdT0E6SRNM9pAI1p3uDKGu80YMyzlQ5RPiyak6DU8pFSGL2vwLircVLmIYylpFZYHKSWJygakt8ACeam3LC4q5bDggIM7KDpmaMoMczAbTlr6URXZEYbnO4dxsLfakb7Oj22t2luw3iRogrETqRMEj84MQZbhU1xCEOo5SrAHpJjn8vzpkntVmxqJbsTi/MdYfRCo5Sx+BNM9hvbvYa04RlvZibgYtIABB8JAy+LQafgPMalku0nw6ucU6Sgy5CyZmMSCqLLtIIExGmsQaT3a27cuo1x7Qt2j7kklivc6AR2P56UmnFN13Mbu1yyG382Ybt5SrW1IR/Cxh7uXxAKB2AOpgSQOtS+79gDCWANRw019VBP1mlLezmxOZ7oyqcwtkCHCsuUtJ5czGnWeoqUwOz1tW1tpOVRAkyadBPbTNDSQcJOfqN+FSOFszeYksuQqVKuQD4QRnURIme49J1leFTTC4FbNp2JBdvecjVgCcsnssmibSXIzWz3Y0l6krvDhrNzD5byoU6ZuSnoQeYI8tarm61i3ZF37HcW8q+MstxyCYMqczFQ8a5ljpm6Ey23LV24bBwt9beXMxPi8SlcuZShGoDGAZBJE013tFxMIz2z7zm5dK+EnPJPWYkgc+QpPEo1fcz8OLdlSdJerFMWFuvZu2oZHZSIZlUh/Dmlei5g8EEeEzUht/Fs7cJiWW2xhm959Ik9I1aI6NVP3ZxzjC5WjKrxbiZBJ5eszEHr0q1MGbVySx5kmSfjXcEXG4vyLmKEetu719fUj+FRwqf8ACo4VPo0OoMOFRT/hUUUHVH3Co4VP+FRwqZRn9QYcKmZwJa/mbkgEeZP+Un6VN8KjhVKLauheSp1fk7+/qRWFwuVeWpJPzNeDCqrjKcruYABAzsdYAOhJ+FSlxQoJbQAEk9gNTVHbHFr5uMSGJGQH8APugDppqfOaZDD1m7Kup1UdPjUUr9Cw4PEXWg3UCkKxY5SDbIKqQxY+GZ+lOzbps22OPZCNLXJClzHuA5gNNZnv5072YQyEfoEr8uX8eVclpenGxej1qnLbQjfw2ZWXlIIn1EUywGwLVmwLNsEKNZ/EW/Sn9L/py0qf4VcX4RWZuSgsfRRJ/Kl1xRoOUW7ZRt5d3LD5XxVtizMtsPZKrccnQZkfwk6c9dB0FSGwdgWEXPZTISChJK8SFMFSbfhTUahdTAk1nuysffxOMS66XL7wzhFcoVkR4SAcoE8gKkL+1buB2gsJcw1t2tNdtXHN0sraMxLDmYOsSKP6epbfYzo6rH+OuLry/U05LAAAAgDQAaAAV7wqfcKveFXKNPqFT34sucC4tEi4XsqhHMMb9sL9aX2psi09sfalW6EIbOV8QIjXKOcwJA59qmNpIk2lcgZrq5QQfEyK1wDyI4ZbX9CqjsTeA38bfW+yi0H4dpTAAylx8WIUn4aVDJSRXy7ZNt+n39SV2Rsm0hZsOgTMdWyZWMf1Tr89OsUw3MtXFfG277F3TEE5jzKsi5DpoPCBpTfH7yMNp2bdlgbJJV4IIc+78Mpt6EdSelWq2qLjCFR8120LjPP3cWWCKIjR/vTrOoA7UY6r3Iw2x2tfdinCri9hQwhhI/jkehqS4VHBqdFrqFU27hbVi2+IuZcyqAGcSTBgDQjN7x0jrUbuvjrWKd87q5UqUXKUBGuuVj4yDHPlppVN2ztJ8TiWfNKlmyydFQNCgdtIpFbYAjy/zP7qTUU7SKvUuVpcGzm1XnCqE9ne0ePhcjGWtHL55TOX8mH9kVauFTlyWVltWRt8qilmMAamqvsrbK4q3CF1uWspYQVBVv62ojRhPl2NXTF4FbqMlwSrCCJI8+Y1HwqCubFt4bN9nUoWgyCc0D8ObmVHQedJzUlbK+XfOaqttfM8w62xdN0syIPCi3Lud2mM3hzECTACjtPWBFb/AG0rvDWzbstluEeI5dcpGkTI1jnGh+TtebFtbjAeLWViBoec8j6k11j8El8KbwZ2kLb8bKZYjqhE8h8qQ5Ru2KyKUoNR7+/89xDd9V8J6GSvOQWmQASe5kanw9pqycKjZexLVhQLaAMBBbmxkyZY6nWn/Cq1jg4rktYpbY0xhwqOFT/hUcKp0M6gw4VFP+FRRQdUfcKjhU94VHCplFDqDLhV5wqfcKjhUUHUK5vMcuHI/TIT4cz9FI+NZfcvMcbcA1ywFHdsup8lAPPzrS97n+9tJ2VnPxIVfyas22ehfFYgqAAbhzN1IAAA+lXsEagvcydXPdkfsiybDXxjtI17mdasWxTGJv2/Rx6dfqT8qgMIcpHwp5e2gLW0bL9HQqf7JH7nJ+FMzRuNCdPPZNSLjwqrntDxIs7MxLH8ScMet0hPyY/Krhwqyv267RAtWcMOZbjNr0EonzJf9ms+EbZsZs1QZQdgNZW6DiLt20uQw1rRy0rA5HwxPyFcb3vaa7OGu3bqBEl7pJbNmeRqBoBlqU3R+0i432O0lw5BnDhSAM2nvMOv5V5vtYxJvL9sS2jmyoUJljKHuR7pImS3XtTn/mr77FBNLTfP19/Sv5Nc3Ov8bAYZ5k8JQT1lBlM+cipnhVn/ALDtq8TD3cO3O0Q6/qvofkV/vVpvCpM40y/izXBMgttBFty8czlJiQcjZiPPJnGn6VYJdY8PPyzXM391z/zVt++GzBjMuHWA5kBiJCaZnYidYAUepFYZiMT90tvKcysZETqBlP1FVZcv9h8Wnaf3yOsCzxhmQS4uQo7ninT45orb939opfVgvvWyAwIIIza8jr0I+FYlu/eJv4W0RlJvqATyl7iRr5GtpuIMLjmgQl6bogfin70eZmH9WoXD3BNpVXoTXCqN3jxHBwl+5yK22j9YiF+pFTwtzyqk+1rE8PBKnW44/ZQZj/eyU6XCIdQxzAcx6MPrNPQf4+H+tMcDyHox+oFPP4/Kq0u4Q7Fl9lONy417R5XFZR+shLj6Z613hV8+bB2hwMWt0T4HVzHMgEZh8RI+NfR1sBgGUyCAQR1B1Bp8DinSGnCqkbybRf8AlBbdoFuHbAcA6feGTPQGMhE+Yq/Yu4tq29xzCopdj5KJP0FYnhse97G3nOmeWJBbTViB4SJ0gc+lQ1H4GhkJ2W++wAnhsfIFR58yQB86qmI21dONUuOHwiCqdp1k95H50+t4l15XLg/tEj9kkr9KgtrWWDpdYg8TODC5YNpoHkSQwOnaqWHvyTtWjbbQDKGXkwBHoRIrvhVH7kYji4G0eolD/ZJj6RU7wq0o8qxcp02hlwqOFT3hUcKpUR6gxNuind23Cn0P5UUUceQfcOjh06yUZKlRU3jXh0cOnWSjJRQbzP8Ae8f9sA7WVP8AfuVk+ytoXUxF1UAINxuenNvWti3zhcUpZSQbUeE6jxMdRlMc9DOuvasn2fg7T4i8wWVLtAYfPn5zXdRqHiwpxfJDBg6uZqS4LfgsKzgFnRT2if8AmpDeXDJZbDu14M4eAuglWXxac+g1n86i7+zEVIyKAY/Cvee1ObexmxL2rVvKGIQAnQSonUgTHhrPxeIZZTipS817fQvZdBjjCTivJ+5qe7uK4tkBjLqBPeD7h+I/jWsC9qW2RitpXChlEIsqe4tkgn0LFyPIitX3YxV2xbYXXUXXJDcjlykjSecT6VD7w7jYT+SsRjLtoHEhbjZw7hcwY2w2UHKTpmkg6mtCOWDyNRM+cJ9NbjN9i4G7iMQLWHZVbIXlmZRAZRzUEz4qZtfdrtxbhlrZ4c5i3uswME9KaWcKRDIxkaSGIInmNDpSZwRymNO4mnLFLqvIxLz/ANnpffeyc3C22cHtNGQF1duGyrqWW4RoAObAwQO4FfS93wqSen8Cs33Y3MwlnZ2Dxtu3GIK2bjXCzHxXAAdCYUBjIgcwKmcVvK11FTwoWKnMwIkGNdJBIzAkaH0qvlyK6os4YNLuS+wbXEuXL3MA8JD3ymbjDyL6f2K+e8c2a7cJVffY6AEaknRuZFfTj2Uw+GYKIS3bY/BVJJPmdSfWvlvZ3ueI6yAD/ZB1PxqtmW2COzbfxIf7IvC3etXCAFFxCTy0VgTrB7V9BbzbJN+z93/S2zxLfmRzWezCR6welfOmOtSgk+ItHOYEEdOVfS26uK4+Bw13q9m2x9Sgn6zRp0pRdhC4rcMd18aL1nrK6EHQjyI6EEER0rMfbVtGcUlocrVsT5Nc8RH7IStI27a+z3+NbJUXAQ8dXlVXTucwHqB51AW9i4TamMVsShZ1TMedsvlKZeIojOIccxyga6ipbuemx/lvMX2fy+H5t/pTif4/j0r3FYU2MRetyWCXHQNGsI5GoGnSlbWDuMfd+vl5eRpU2kxsLo4GEH2Q3lHiTEcN/wBW7aDW59Gs3P262b2UbVF/AC2TL2DkI65DJtH0iV/sGq7ubuJ9o2PiQLv3uJZIzLCW2wt1ipkSTIJB9adbobJbZbXJbiXi7Wm8PhKK8JCzKzKnmff6inWo1ITd3Ef+1jbAtWFwynxXfE/lbU/8zCPRWqqbF3eNq1ZutOe+pukGICHMLYHmV8R9fKrM26R2riWxF5zbTwhgolWAiFRjBAycz3caAyKW362kqY+zheGRNkOrCAoAN0R8Mg+dLzJyxykhuOa3RiV5sDIGo+h7+fp86id4sGFw4IOq3XPqC0SR38Qqdtx59evr5VAbSe5iMQmDwyTcct7zAAgqLmh6H7s89PnVLFcppIfNqKtl/wDZLczYJ1/Run5Min8wau3Dqm+yTZly1Yum4yeNkIRSSVhTqTpzzAcvwnU9L5krVx/hRSzTW90NeHRw6dZKMlToXvGGKt/dv+q35GinWKX7t9J8LfkaK7RFzHuWjLXVFdFWc5aMtdUUBZlO9W8Co+JdRmK52HY8MKgE9uR0FVXDqDirrKQVa4SCCCDCqDBGnMGrF7Rd0/smEvXrbPcQrkyxLLm0B80EKSeennpTt18QoVNRJBPyJH7qydTCSi2zV004uSosu3bQFtfQfnUlucw+22R2/wDw1QO8mNmwxB10j4EUv7M7jXsf4QTlysY/CBMknkOY86r4YtyUl6r+CxmlUHF+j/kvG092bivduBg9t7isLWQkw7MDB1hgbhgxoJ5HWvPaJhTZ2DetzJVLSExEzdQMYnSZJq8VTva60bGxPnwh879sVu44JStGFObcaZgGyMOrbQwiOA6tiLKOCBDK11QQe8g0321hBbxmKRRCJfvIo1ICpdYAD0AFPN3HAx+DPbE2D/8AatebzMBj8aP/AJWI/wCM9XK+Iqr8Bv25OEGI2HhEYkBrFsSOmWD+a11g9xrdu8rZy1pYZbbCSGWYOedfebpyYjka69lbzsfCeSMP2bjD91WuqcoJu2WozaXBX9/GK7LxhHP7PdHzQj99fN+BscQMdRr+QXyr6px2ES9ae1dGZHUqwkiQRB1BBHwr5w/kllP3du7cBGaUVnie8Tp696q6u6VDoSXTaIe9hyMoXVswAHWSCAPMyQAK+iPZ3gLtjZti1iFK3EDLB55c7FPTwldPKsm3Z2O/HDXbNxFUZwXtsmqkZYJAnWa35TImuaTs7OSl/bS9yP23sdMVZNq4WAPVSVYHuCOR1qM3e3dbD33uOwaQyL+kFzgjy5KD6knSYFkoq04puxe51R89bxYMLfxQiPvbo78malLNvxf2V/winO82t7En/wB29/javbNvxH0X/CKxpvubUF2NK9mduMBHa5c+pn99Ptu7rW8S2fM1tx+JYgnLlEqeekdj4RqIpp7OB/2Rv9635LVqrVxJSxxv0Rk5ZOOSVerI3YWzDh7C22YO0lmYLlBZjJhZMfOsx9oKf9/WyemEEeXivf61sFZH7RRG2rZ74QD5Permo4xNInpucnJD2L3iA8zUJdtt/KlvISDmUaGCQylSJ8wSPjUphh94vLr1pKy2XbWFI5cSwNP61zL19R86zsH+Si/k5gy/Xb5wuIIB/o3CjpKmIBjTUH9/Sr9bIYAjkQD86rmE3RUubmJfiOWzgCQAc2Y9fFJnsBmPYGrMBWjhg436GblmpVR5loy11RTxViV8eFvQ/lRXmNH3Tz+i35Gig4LUUUUAFFFFAHF1oUnsCfkKwTdPc61fshrhKtAOhjmJrdtoW2azcW2QHKMFJ5BipCzHSYqibnYA+O0LZVrZKsS6lSVYqYgEnUeVMg4ruQkpPsR28+71gYbZwFtNF8RgAvFtfeI98zB1nrU/uHZRHYIqr4DoAByYdvhUhvPswfZVYHx2F8OgKmQqmVPTTvSu6WHmyt1j4jnSAqqsC4RyAn8A69TQskEnBLkHCbe59iwVR/bR/wCS3/1rH/Ht1eKZbZ2VaxVh7GITPaeMyyROUhhqpBBBAOnaoJ0ybPlHd65GMw5PS/aPyuKaX3yUrtLGg/8Aqb5+d5iPoa13cz2X4PMz3eK723QqDcgAqA2oUCfFPyp5vNuVgr21Va9a/pAjvDuodi7gyAesKDXXnjSkRWGVuJLexpidi4aehvD5Yi5V1pts/AW7FpbVhFt2191EAVRJk6DuST6mnE1xu2dQz2zj+BZa5BZgIRBzdz7qj1PXkBJMAGs49ja3M7MzeBrIKrJOoYSeQ76aSO5rR9qYFb9tkYwSGCuACyF0a2WWeTZXYfGq9uzZt28W4tQEy3Mg6RxFmPKTp5Gkz/EhkezGPtQ2QcRwIKQq3pV7ecN/RnmGVl5dCJkTyq27EvM1lQ/vpNpzEAtaJQsB+i2XMPIiobefGqMRYXmVBdhMSGYQJ88jCrJavqyhlMg60R/HIJKopilFeZq9ppAwnb4m5iSOt28fm70uo8R+H5UbctFLt9XENxHkfrMSPoQfiK9tnxNPl+VYE3yzfh2Ro/s9/wDBn/eN+6rPVU9nN8NgyR7puPlbo4gajuJzCf6pq0hhW1g/xx/JGLn/AMkvzZ1WM+2e81vH2XQ5W4AE6HTPc76dT862Waz72q7q/aEGJtv94gS2LbEBGUuZMxIbxnuDlHLnXcquLO6eSjkTZjn8pXvezkaxoFHTuBTvdon7bh2Jkm/ZJJ1J+9X/ACpRN3sQ7LZtWWe7IJUQYDgkFmByqsFdSY1q9+zjckNcN7Fgfd8N7aK2ubMSC5HYoPCNOczVaMbfCNGc4QXLNbornMK9DVdMg9ooooAb7RH3Nz9Rv8Joo2iJs3B3Vh9KKAHFcs4HOhzpVf2viG6UASeJ2mi9aY3N4FHWqZjWuE9ah8fbvFTkMNBgnoY0oAs28PtBt2PDmHEI00kAfpHoB686itg712lzG1cDFtWmQ0gkkkHXUudeRqr4faO0LYIfD27n6lwppBEDMDB1Bn17iI5tm4i9dt3DhkssobOysCbhYQPCogAecnzNIqTmm12LHwKDSZpG0N5TeQW11zET+qpzfDUL/wBah9h+0FuNwcPb41lWOZw0FZJkifCVnlJBMmKrX83b7PmD3VMZfA5UR6D+NK42bulicNP2e/ctgkEhVWdOWp7V2UJbtyIwnHbtZsKb12497XnB0PyqA217TbVtuHbFxn5MUQuEnueWby+fY0HaeysZcQhsTfY6kAsAubxETlWebHl3ru1tTaIENhbJOuoJUa5o0DCIzLoP9mtdk51SORULuy57C3usy120+YZQrjUMpzErmU95aD61Gb0b4otzitLM2W1aRebRq2vQS/PXmBVWxmDxN+/xXtJZGVVZLJIz5JguSNTr9BTW7u9i1vLesN41mA+oWdPCCpA6/OoLG+ntGb49SzXNj75XWszirJtsAJMgg+ZEyh7yB+6m+N31A5Gs+xFzbF0rH2e0VEZkRQW82lGJPnpzqQ2duxeyAXmzvqSYgantTIbv+QrIo94ljfeS9c8KhhOmgOY+QA1Gh59j5zUdiNttYVL0gBhCCVkqY1gGRy69Jo/m7dIgs8dszR25TTO5uae1c6bctzZ3qJR2pC1neAYliblxEKjQuWE6kwIU/wAGpLCbxNbQOGXKQGg3EkyFPuhpzQwMevYxD29zj2pX+aZXpR0vi3WHV+HbRP2d+l61Fba9rC2jktLnfrrCr6mDr5AUxO7DHkDXB3FzGTbBPcqJ+cUxptcEItJ8kA28djE3Va7aZbrPmuOLxYXRlIAYZVgg5SNIhSOtPcZtbCK6PcVsi5mZcxPEIgKpUnKeZ8upqYsbgZTK2wD3CgGlrns+zxnQGOUjlP8A0pXRVe43rO+OxCf/ANRIP3VkW16qHJmNJ92A0AeWlTeE3+ZlDLqDXq+zRf8AZL8qfWNwioAAAA6AQKnCLjwQnKMuUjj+fLxJp1d201xBxD4j7qDWJHl+KD8B8Z6XcVp/g/Q868xm695SrK5VlmGRUttrMyyKCfeOh0rmSMpKkGOUYu2Q+D3sGDz20UKc7MxgAkkkye+h6082NtR1tgZgl3KCJOmo1VuwMc+hHrUZiN0HLEmSSZJJJJJ7k86dnYuKIUF2YIGChgGADiG0I+PqAedRljlSryJRyK3fmevvndVsryD2/jnUxs3fGedQt/dm9cjMBCzAChR4jJ0HXkPQAdBTnA7pXAeVNV1yKdXwXnZ23BcqatvIqs7H2Iyc6s1pIFdOCeP/AKJ/1TRRjv6J/wBU/lRQAsRSF3CK3OnFFADE7LTtSbbGtnpUlRQBFfyFb7CuhsW3+iKk6KAI9dlIOgr07KTtT+igCNOxrfauDsO32FStFAET/IdvsK9GxU7VK0UARybIQdKWXAIOlO6KAG/2Ne1H2Re1OKKAEBhF7UHCL2peigBBcKo6ClBaHau6KAOcg7V7lFe0UAeRRFe0UAFcNbB513RQAj9mXtXQsr2FKUUAccMdq9CDtXVFABRRRQA22ifuX/VP5V7XO0z9xd/Ub/CaKAHVFFFABRRRQAUUUUAFFFFABRRRQAUUUUAFFFFABRRRQAUUUUAFFFFABRRRQAUUUUAFFFFABRRRQAUUUUAFFFFADHbn/hb3+7f6KTRSe8l0LhL5PLhXP8DUUAf/2Q==">
            <a:extLst>
              <a:ext uri="{FF2B5EF4-FFF2-40B4-BE49-F238E27FC236}">
                <a16:creationId xmlns:a16="http://schemas.microsoft.com/office/drawing/2014/main" id="{2288AAD4-C6A1-4DB6-AB60-D87B3F6C43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2534" name="AutoShape 10" descr="data:image/jpeg;base64,/9j/4AAQSkZJRgABAQAAAQABAAD/2wCEAAkGBxQSEBUUEBQWFhQXGRkVGBgYFxYYGBgZFBcbGBgeHRgYHCggGBonHBUWITEhJikrLi4uFx8zOD8sNygtLiwBCgoKDg0OGxAQGywkICYxLywwNCwsLywsMDc0LCwsLDQvNSwsLC0sLCwsLCwsLCwvLC8sLywsLCwsLCwsLCwsLP/AABEIAL8BCAMBIgACEQEDEQH/xAAcAAABBQEBAQAAAAAAAAAAAAAAAwQFBgcCAQj/xABKEAACAQIDBgMFBAUJBQkBAAABAhEAAwQSIQUGEzFBUSJhcQcygZGhFCNCsVJyksHwFRYzYoKistHhU3OzwvEkJTQ1VGNko9IX/8QAGwEAAgMBAQEAAAAAAAAAAAAAAAMCBAUBBgf/xAAxEQACAgEDAgQEBQQDAAAAAAAAAQIRAwQSIRMxBUFRYSKBsfAycZGhwRQjM9FC4fH/2gAMAwEAAhEDEQA/AKZRSmSjJWWfV7E6KUyUZKAsTopVbRJAHM6D41MY7d5lth7RzgDxjqD1I7r9RTI4pyTkl2K2bXYMOSOPJKnLsQVFKZaMlLLNidFKZKMlAWJ0UpkoyUBYnRSmSjJQFidFKZKTu3AsZj7xyj1Ndo5LJGKuTpBRSmSjJXCVidFKZKMlByxOilMlGSg7YnRSmSjJQFidFKZKMlByxOilMlGSgLE6KUyUZKAsTopTJRkoCzqziXT3HZf1WI/KiuclFBBwg+Wl+g44dHDp3w6OHUqFbxpw6OHTvh0cOig3imxsNNye35n/AEmrXbxTGEsjwr9T51C7Ms+GBzY1NJjeGMloSRzPnW5pMezEvfk+ceN6nr62b8o/Cvl3/eyF3l2EUm8iwhPiA/CT19CfrVf4daEj3ChW6uZWBB16Hyqn43Am25U8uYPcVQ1mn2vfHsz0ngHirzQ6GR/FHt7r/a+nzI3h0cOnfDpO+youZyFUdSYFUqPRPIkrYhw6OHULit6UVotoXH7PyOs/IUDeFiWy2wB+EsSD8VEz8CKasE32Rlz8c0ce8v2ZL5hmyz4omPKuwlVFnbOXzEueuo+gq37Mt/cp6T89anm0/TinYrw3xl6zLKG2kra/LhL59zzh0n/N69iMVhVVDkuSVbpCOQ/yya/DvT/h1YNj7wNh8OySoCliuhzjiaNB5RrUcCW/kPHpz/pPh9Vf3+dFI2liDbtBwJJIUdpYEj6KdKXwisbal/egT6xVjsvYGHXi2xcPGa6gDQDCG3BPPKOcCowW65OCjFeo3R6qefU5ZX8EaSX1+Y04dHDp3w6OHSqNXeNOHRw6d8Ojh0UG8acOjh074dHDooN404dHDp/g9nXb15EtKCCfEYPhkgA/U1dTuEgW4vELXYXI2ZFtrr4s0nMwE8wOXnQUNR4pgwS2zfPtyZ3w6OHV72fuCxZDfuoqM2VcsktE9wIBjn5im28O5ly091rAmwi5wWYTlgz6nwsfSuHF4vpXPZu+fkU3h0cOpzAbu4m8fu7LnQGSMohjAMtEjnqJ5GpDH7kYq1yQXNY8BJM+hAMaHWu0Pl4hp4y2uav8yp8Ojh0uvvMpVgV0OYRrJEQdZEGlOHRRYWRNWhpw6Kd8Oiiju8ecKjhU94VHCqdFLqDLhUcOnvCri8uVST0E11Rt0Rnm2Rcn5cnlu5lUawfyFK2cQMpZR4BqWJhfn1+FVPEbUBxCWcrvmgsLYzE9hA6RWhJsrPcSVnKBw7emVSBJJHIv59AunMzo6jVvE1CCPn2HT9W5zY6sW7zLyWKj9r2w1sqwAuW4aNJytofONJn+rVhwAIJB6GCPSo3GWEvFrp5qGVT1yx4h5qdCR6HmBVH+sySTjPlP2NHBhjhyxyY+6f3+qKlwqzzbt9r99icyopyqp6RodBoDNahwqqG6+yjfxl0XrcsjaqxOTMxJ1jUoImB72nepYdsblLyNbxyc5QhCPm3ZXMBsm4+tq07x+ijPH7I0rvEYZ7Zi4rIezKVPyMVveAbIqoQNBGihR8FGijypLbBFwZNQOZIjT5ggjyIIrq16T/D+/wD0YD0LauzBMk8tD/Her5sqz9xb/VH5UnvdsBLZw3AUB7lzhMQMoIIJzZB4QQAScoAMcqm1sAAAchoPhUs2aOSKo1/A8E8WScn2pL+SLx10WrbOdY6dyeVVXEbQuuTJABgR0Eco0+s1Y95lZuHZtqzO5JAUSTl0+Xin4Ujsnce9fJ+9toRz5uQTzEqMsjsGMVWujni+oyZMvSi/hVX+ff8A0VhrzlQuYxrENEZmzmDzBLa1Z938S1xCH1ZY17gzE9zodac4/wBnt2yhdsRbIkDVLi+8QBLKWIEnUxpzNMdk4G5h8UqXV8NwMqspD22IGeQ66ckPMA13c5eZW8Ny5MGePo+H/H7k1wqb4y+lpc1wwOQ8z2HyqV4VRu3Nl8ZEXs4YxEwARpOk6jnpXOPM9Rnzyhjco9yu43eB5i0igHkzGT8QOX1rhNq3QNXVp7KIHpH76uy7n2cRYsRFoIWz5fEWzQCMxAkyo1I0E6Uht/Y2EfLZsg2rgAVHibbnortJIJP4jGpA1mKjvXY8/LV6hvc5v6EBgNshjluwD0Ycvj29eVTXCqi42w1lylwFWGhB/jUVd9gEvhrTHnlj9kkfuqdGnoNdPI3CfNDvBYp7Jm2xHcd/IxrVvvb08LIbQW4Ym7biApcQCX1kyCIH+U1XhV5grao1x2VnKeLKokwEBML+JtDp5UqarldxPieCEqyfr7/dEwmNvZCnFuZASyhbcqTI/FlDRH8a1K7P3nuKy/aClyy3hKhYK5YEka+H/Wom/vXZstaXEK1sXlDoWUFWA1K5kLQfEJnpFSD2kuqLloqxInMMrK3TzBGsCqjlOLtozenjlaRaL20srraw/wB4zqTAyjIoPWYkCTAnWo3bO8K4a0Dh3JuOQQlxXIyxBIkjLBHLnr8aYblXzaW7aS2M65irQoIzcgxJ92f8IqO3tB4iK7MW8ZK5SEQsQYU8tYMCTop7Vbg7qhemwxlnWOfbz9yt4u41y41x/ecljAjU89KS4VPeFRwqZR66MlFJLsMuFRT3hUUUd6g+4VHCp/wqOFU6KHVGHCpLF4YNbdToCpE9tOdSnCpptG5kTQBmbwqvcnTXy1HzqUYtvgXlzRjBuXYynYOBvHG2LtxXRbjnKwIBHhMenoRqAeYresHahrbjXLM+hUj6TPwrPdm7NuhBcMMyHK66ktkYGQe8dPXvFWPbyXcVhAMJea2x1BUxIynSRqNSPlS80pdRNnn8eKsf5of7Ca6tkHGOjXS0MyHwkkwI0HPTpTHaNq8lvJbKi3xAt2eZVQSI06yD06ehjdibdzWha2gvCaNVvWXi66vl8BSc2sE+HTpPOpXD3HKuptLat5vAoJJaD75BAKBoEKRPeOVQSkpbh+OKlKMfLghNr4sWLeaJZiERZjM7mFHp1PkDTL2f4O4PtLORddnDTbYMHHIwwIHMMOkU63j3fbEXEZny2rKl4X3i4M9oAgDXnUfuJt4sL3CTI58QBJKF4kgcoE65Z0p2RVDj5jdZklPKlLhc178css2yVv2/DiiDczHVUCLBY5YVdOUD4deZNpYe7cuKLZykOp91WlVYZxDEDVdJnrHWovZG3Tjke3ffg4lXyQrrbOYHTIGfMRpB5j6U02viWRbeEtO1zF33jObqs1pCoJbwMcpyyQDHImDFJqXU3V/oq8bNpNbw2hbGHLJ7rkhV1hnBUBe4Adh00FBtU4S2WyAsXFpcmYmSzjRjPWIie+al+FUoJ1ya+kuEeexDYa0ly7cdCCyWmtwyssMxzET1Xwgadj5U42PtNWuXEtOWNpbeZsuVQ1xSYUc8oA5HXnNL7Ow/2e+ziSt1gTJ91goAHLkcvOecClLm2kvX7lkRavQMiuJziNGEEBhOYQDIymoO+bXPBm51PqXL/wBG28O1+Cgdy2UuqEgSRmPQdT0E6SRNM9pAI1p3uDKGu80YMyzlQ5RPiyak6DU8pFSGL2vwLircVLmIYylpFZYHKSWJygakt8ACeam3LC4q5bDggIM7KDpmaMoMczAbTlr6URXZEYbnO4dxsLfakb7Oj22t2luw3iRogrETqRMEj84MQZbhU1xCEOo5SrAHpJjn8vzpkntVmxqJbsTi/MdYfRCo5Sx+BNM9hvbvYa04RlvZibgYtIABB8JAy+LQafgPMalku0nw6ucU6Sgy5CyZmMSCqLLtIIExGmsQaT3a27cuo1x7Qt2j7kklivc6AR2P56UmnFN13Mbu1yyG382Ybt5SrW1IR/Cxh7uXxAKB2AOpgSQOtS+79gDCWANRw019VBP1mlLezmxOZ7oyqcwtkCHCsuUtJ5czGnWeoqUwOz1tW1tpOVRAkyadBPbTNDSQcJOfqN+FSOFszeYksuQqVKuQD4QRnURIme49J1leFTTC4FbNp2JBdvecjVgCcsnssmibSXIzWz3Y0l6krvDhrNzD5byoU6ZuSnoQeYI8tarm61i3ZF37HcW8q+MstxyCYMqczFQ8a5ljpm6Ey23LV24bBwt9beXMxPi8SlcuZShGoDGAZBJE013tFxMIz2z7zm5dK+EnPJPWYkgc+QpPEo1fcz8OLdlSdJerFMWFuvZu2oZHZSIZlUh/Dmlei5g8EEeEzUht/Fs7cJiWW2xhm959Ik9I1aI6NVP3ZxzjC5WjKrxbiZBJ5eszEHr0q1MGbVySx5kmSfjXcEXG4vyLmKEetu719fUj+FRwqf8ACo4VPo0OoMOFRT/hUUUHVH3Co4VP+FRwqZRn9QYcKmZwJa/mbkgEeZP+Un6VN8KjhVKLauheSp1fk7+/qRWFwuVeWpJPzNeDCqrjKcruYABAzsdYAOhJ+FSlxQoJbQAEk9gNTVHbHFr5uMSGJGQH8APugDppqfOaZDD1m7Kup1UdPjUUr9Cw4PEXWg3UCkKxY5SDbIKqQxY+GZ+lOzbps22OPZCNLXJClzHuA5gNNZnv5072YQyEfoEr8uX8eVclpenGxej1qnLbQjfw2ZWXlIIn1EUywGwLVmwLNsEKNZ/EW/Sn9L/py0qf4VcX4RWZuSgsfRRJ/Kl1xRoOUW7ZRt5d3LD5XxVtizMtsPZKrccnQZkfwk6c9dB0FSGwdgWEXPZTISChJK8SFMFSbfhTUahdTAk1nuysffxOMS66XL7wzhFcoVkR4SAcoE8gKkL+1buB2gsJcw1t2tNdtXHN0sraMxLDmYOsSKP6epbfYzo6rH+OuLry/U05LAAAAgDQAaAAV7wqfcKveFXKNPqFT34sucC4tEi4XsqhHMMb9sL9aX2psi09sfalW6EIbOV8QIjXKOcwJA59qmNpIk2lcgZrq5QQfEyK1wDyI4ZbX9CqjsTeA38bfW+yi0H4dpTAAylx8WIUn4aVDJSRXy7ZNt+n39SV2Rsm0hZsOgTMdWyZWMf1Tr89OsUw3MtXFfG277F3TEE5jzKsi5DpoPCBpTfH7yMNp2bdlgbJJV4IIc+78Mpt6EdSelWq2qLjCFR8120LjPP3cWWCKIjR/vTrOoA7UY6r3Iw2x2tfdinCri9hQwhhI/jkehqS4VHBqdFrqFU27hbVi2+IuZcyqAGcSTBgDQjN7x0jrUbuvjrWKd87q5UqUXKUBGuuVj4yDHPlppVN2ztJ8TiWfNKlmyydFQNCgdtIpFbYAjy/zP7qTUU7SKvUuVpcGzm1XnCqE9ne0ePhcjGWtHL55TOX8mH9kVauFTlyWVltWRt8qilmMAamqvsrbK4q3CF1uWspYQVBVv62ojRhPl2NXTF4FbqMlwSrCCJI8+Y1HwqCubFt4bN9nUoWgyCc0D8ObmVHQedJzUlbK+XfOaqttfM8w62xdN0syIPCi3Lud2mM3hzECTACjtPWBFb/AG0rvDWzbstluEeI5dcpGkTI1jnGh+TtebFtbjAeLWViBoec8j6k11j8El8KbwZ2kLb8bKZYjqhE8h8qQ5Ru2KyKUoNR7+/89xDd9V8J6GSvOQWmQASe5kanw9pqycKjZexLVhQLaAMBBbmxkyZY6nWn/Cq1jg4rktYpbY0xhwqOFT/hUcKp0M6gw4VFP+FRRQdUfcKjhU94VHCplFDqDLhV5wqfcKjhUUHUK5vMcuHI/TIT4cz9FI+NZfcvMcbcA1ywFHdsup8lAPPzrS97n+9tJ2VnPxIVfyas22ehfFYgqAAbhzN1IAAA+lXsEagvcydXPdkfsiybDXxjtI17mdasWxTGJv2/Rx6dfqT8qgMIcpHwp5e2gLW0bL9HQqf7JH7nJ+FMzRuNCdPPZNSLjwqrntDxIs7MxLH8ScMet0hPyY/Krhwqyv267RAtWcMOZbjNr0EonzJf9ms+EbZsZs1QZQdgNZW6DiLt20uQw1rRy0rA5HwxPyFcb3vaa7OGu3bqBEl7pJbNmeRqBoBlqU3R+0i432O0lw5BnDhSAM2nvMOv5V5vtYxJvL9sS2jmyoUJljKHuR7pImS3XtTn/mr77FBNLTfP19/Sv5Nc3Ov8bAYZ5k8JQT1lBlM+cipnhVn/ALDtq8TD3cO3O0Q6/qvofkV/vVpvCpM40y/izXBMgttBFty8czlJiQcjZiPPJnGn6VYJdY8PPyzXM391z/zVt++GzBjMuHWA5kBiJCaZnYidYAUepFYZiMT90tvKcysZETqBlP1FVZcv9h8Wnaf3yOsCzxhmQS4uQo7ninT45orb939opfVgvvWyAwIIIza8jr0I+FYlu/eJv4W0RlJvqATyl7iRr5GtpuIMLjmgQl6bogfin70eZmH9WoXD3BNpVXoTXCqN3jxHBwl+5yK22j9YiF+pFTwtzyqk+1rE8PBKnW44/ZQZj/eyU6XCIdQxzAcx6MPrNPQf4+H+tMcDyHox+oFPP4/Kq0u4Q7Fl9lONy417R5XFZR+shLj6Z613hV8+bB2hwMWt0T4HVzHMgEZh8RI+NfR1sBgGUyCAQR1B1Bp8DinSGnCqkbybRf8AlBbdoFuHbAcA6feGTPQGMhE+Yq/Yu4tq29xzCopdj5KJP0FYnhse97G3nOmeWJBbTViB4SJ0gc+lQ1H4GhkJ2W++wAnhsfIFR58yQB86qmI21dONUuOHwiCqdp1k95H50+t4l15XLg/tEj9kkr9KgtrWWDpdYg8TODC5YNpoHkSQwOnaqWHvyTtWjbbQDKGXkwBHoRIrvhVH7kYji4G0eolD/ZJj6RU7wq0o8qxcp02hlwqOFT3hUcKpUR6gxNuind23Cn0P5UUUceQfcOjh06yUZKlRU3jXh0cOnWSjJRQbzP8Ae8f9sA7WVP8AfuVk+ytoXUxF1UAINxuenNvWti3zhcUpZSQbUeE6jxMdRlMc9DOuvasn2fg7T4i8wWVLtAYfPn5zXdRqHiwpxfJDBg6uZqS4LfgsKzgFnRT2if8AmpDeXDJZbDu14M4eAuglWXxac+g1n86i7+zEVIyKAY/Cvee1ObexmxL2rVvKGIQAnQSonUgTHhrPxeIZZTipS817fQvZdBjjCTivJ+5qe7uK4tkBjLqBPeD7h+I/jWsC9qW2RitpXChlEIsqe4tkgn0LFyPIitX3YxV2xbYXXUXXJDcjlykjSecT6VD7w7jYT+SsRjLtoHEhbjZw7hcwY2w2UHKTpmkg6mtCOWDyNRM+cJ9NbjN9i4G7iMQLWHZVbIXlmZRAZRzUEz4qZtfdrtxbhlrZ4c5i3uswME9KaWcKRDIxkaSGIInmNDpSZwRymNO4mnLFLqvIxLz/ANnpffeyc3C22cHtNGQF1duGyrqWW4RoAObAwQO4FfS93wqSen8Cs33Y3MwlnZ2Dxtu3GIK2bjXCzHxXAAdCYUBjIgcwKmcVvK11FTwoWKnMwIkGNdJBIzAkaH0qvlyK6os4YNLuS+wbXEuXL3MA8JD3ymbjDyL6f2K+e8c2a7cJVffY6AEaknRuZFfTj2Uw+GYKIS3bY/BVJJPmdSfWvlvZ3ueI6yAD/ZB1PxqtmW2COzbfxIf7IvC3etXCAFFxCTy0VgTrB7V9BbzbJN+z93/S2zxLfmRzWezCR6welfOmOtSgk+ItHOYEEdOVfS26uK4+Bw13q9m2x9Sgn6zRp0pRdhC4rcMd18aL1nrK6EHQjyI6EEER0rMfbVtGcUlocrVsT5Nc8RH7IStI27a+z3+NbJUXAQ8dXlVXTucwHqB51AW9i4TamMVsShZ1TMedsvlKZeIojOIccxyga6ipbuemx/lvMX2fy+H5t/pTif4/j0r3FYU2MRetyWCXHQNGsI5GoGnSlbWDuMfd+vl5eRpU2kxsLo4GEH2Q3lHiTEcN/wBW7aDW59Gs3P262b2UbVF/AC2TL2DkI65DJtH0iV/sGq7ubuJ9o2PiQLv3uJZIzLCW2wt1ipkSTIJB9adbobJbZbXJbiXi7Wm8PhKK8JCzKzKnmff6inWo1ITd3Ef+1jbAtWFwynxXfE/lbU/8zCPRWqqbF3eNq1ZutOe+pukGICHMLYHmV8R9fKrM26R2riWxF5zbTwhgolWAiFRjBAycz3caAyKW362kqY+zheGRNkOrCAoAN0R8Mg+dLzJyxykhuOa3RiV5sDIGo+h7+fp86id4sGFw4IOq3XPqC0SR38Qqdtx59evr5VAbSe5iMQmDwyTcct7zAAgqLmh6H7s89PnVLFcppIfNqKtl/wDZLczYJ1/Run5Min8wau3Dqm+yTZly1Yum4yeNkIRSSVhTqTpzzAcvwnU9L5krVx/hRSzTW90NeHRw6dZKMlToXvGGKt/dv+q35GinWKX7t9J8LfkaK7RFzHuWjLXVFdFWc5aMtdUUBZlO9W8Co+JdRmK52HY8MKgE9uR0FVXDqDirrKQVa4SCCCDCqDBGnMGrF7Rd0/smEvXrbPcQrkyxLLm0B80EKSeennpTt18QoVNRJBPyJH7qydTCSi2zV004uSosu3bQFtfQfnUlucw+22R2/wDw1QO8mNmwxB10j4EUv7M7jXsf4QTlysY/CBMknkOY86r4YtyUl6r+CxmlUHF+j/kvG092bivduBg9t7isLWQkw7MDB1hgbhgxoJ5HWvPaJhTZ2DetzJVLSExEzdQMYnSZJq8VTva60bGxPnwh879sVu44JStGFObcaZgGyMOrbQwiOA6tiLKOCBDK11QQe8g0321hBbxmKRRCJfvIo1ICpdYAD0AFPN3HAx+DPbE2D/8AatebzMBj8aP/AJWI/wCM9XK+Iqr8Bv25OEGI2HhEYkBrFsSOmWD+a11g9xrdu8rZy1pYZbbCSGWYOedfebpyYjka69lbzsfCeSMP2bjD91WuqcoJu2WozaXBX9/GK7LxhHP7PdHzQj99fN+BscQMdRr+QXyr6px2ES9ae1dGZHUqwkiQRB1BBHwr5w/kllP3du7cBGaUVnie8Tp696q6u6VDoSXTaIe9hyMoXVswAHWSCAPMyQAK+iPZ3gLtjZti1iFK3EDLB55c7FPTwldPKsm3Z2O/HDXbNxFUZwXtsmqkZYJAnWa35TImuaTs7OSl/bS9yP23sdMVZNq4WAPVSVYHuCOR1qM3e3dbD33uOwaQyL+kFzgjy5KD6knSYFkoq04puxe51R89bxYMLfxQiPvbo78malLNvxf2V/winO82t7En/wB29/javbNvxH0X/CKxpvubUF2NK9mduMBHa5c+pn99Ptu7rW8S2fM1tx+JYgnLlEqeekdj4RqIpp7OB/2Rv9635LVqrVxJSxxv0Rk5ZOOSVerI3YWzDh7C22YO0lmYLlBZjJhZMfOsx9oKf9/WyemEEeXivf61sFZH7RRG2rZ74QD5Permo4xNInpucnJD2L3iA8zUJdtt/KlvISDmUaGCQylSJ8wSPjUphh94vLr1pKy2XbWFI5cSwNP61zL19R86zsH+Si/k5gy/Xb5wuIIB/o3CjpKmIBjTUH9/Sr9bIYAjkQD86rmE3RUubmJfiOWzgCQAc2Y9fFJnsBmPYGrMBWjhg436GblmpVR5loy11RTxViV8eFvQ/lRXmNH3Tz+i35Gig4LUUUUAFFFFAHF1oUnsCfkKwTdPc61fshrhKtAOhjmJrdtoW2azcW2QHKMFJ5BipCzHSYqibnYA+O0LZVrZKsS6lSVYqYgEnUeVMg4ruQkpPsR28+71gYbZwFtNF8RgAvFtfeI98zB1nrU/uHZRHYIqr4DoAByYdvhUhvPswfZVYHx2F8OgKmQqmVPTTvSu6WHmyt1j4jnSAqqsC4RyAn8A69TQskEnBLkHCbe59iwVR/bR/wCS3/1rH/Ht1eKZbZ2VaxVh7GITPaeMyyROUhhqpBBBAOnaoJ0ybPlHd65GMw5PS/aPyuKaX3yUrtLGg/8Aqb5+d5iPoa13cz2X4PMz3eK723QqDcgAqA2oUCfFPyp5vNuVgr21Va9a/pAjvDuodi7gyAesKDXXnjSkRWGVuJLexpidi4aehvD5Yi5V1pts/AW7FpbVhFt2191EAVRJk6DuST6mnE1xu2dQz2zj+BZa5BZgIRBzdz7qj1PXkBJMAGs49ja3M7MzeBrIKrJOoYSeQ76aSO5rR9qYFb9tkYwSGCuACyF0a2WWeTZXYfGq9uzZt28W4tQEy3Mg6RxFmPKTp5Gkz/EhkezGPtQ2QcRwIKQq3pV7ecN/RnmGVl5dCJkTyq27EvM1lQ/vpNpzEAtaJQsB+i2XMPIiobefGqMRYXmVBdhMSGYQJ88jCrJavqyhlMg60R/HIJKopilFeZq9ppAwnb4m5iSOt28fm70uo8R+H5UbctFLt9XENxHkfrMSPoQfiK9tnxNPl+VYE3yzfh2Ro/s9/wDBn/eN+6rPVU9nN8NgyR7puPlbo4gajuJzCf6pq0hhW1g/xx/JGLn/AMkvzZ1WM+2e81vH2XQ5W4AE6HTPc76dT862Waz72q7q/aEGJtv94gS2LbEBGUuZMxIbxnuDlHLnXcquLO6eSjkTZjn8pXvezkaxoFHTuBTvdon7bh2Jkm/ZJJ1J+9X/ACpRN3sQ7LZtWWe7IJUQYDgkFmByqsFdSY1q9+zjckNcN7Fgfd8N7aK2ubMSC5HYoPCNOczVaMbfCNGc4QXLNbornMK9DVdMg9ooooAb7RH3Nz9Rv8Joo2iJs3B3Vh9KKAHFcs4HOhzpVf2viG6UASeJ2mi9aY3N4FHWqZjWuE9ah8fbvFTkMNBgnoY0oAs28PtBt2PDmHEI00kAfpHoB686itg712lzG1cDFtWmQ0gkkkHXUudeRqr4faO0LYIfD27n6lwppBEDMDB1Bn17iI5tm4i9dt3DhkssobOysCbhYQPCogAecnzNIqTmm12LHwKDSZpG0N5TeQW11zET+qpzfDUL/wBah9h+0FuNwcPb41lWOZw0FZJkifCVnlJBMmKrX83b7PmD3VMZfA5UR6D+NK42bulicNP2e/ctgkEhVWdOWp7V2UJbtyIwnHbtZsKb12497XnB0PyqA217TbVtuHbFxn5MUQuEnueWby+fY0HaeysZcQhsTfY6kAsAubxETlWebHl3ru1tTaIENhbJOuoJUa5o0DCIzLoP9mtdk51SORULuy57C3usy120+YZQrjUMpzErmU95aD61Gb0b4otzitLM2W1aRebRq2vQS/PXmBVWxmDxN+/xXtJZGVVZLJIz5JguSNTr9BTW7u9i1vLesN41mA+oWdPCCpA6/OoLG+ntGb49SzXNj75XWszirJtsAJMgg+ZEyh7yB+6m+N31A5Gs+xFzbF0rH2e0VEZkRQW82lGJPnpzqQ2duxeyAXmzvqSYgantTIbv+QrIo94ljfeS9c8KhhOmgOY+QA1Gh59j5zUdiNttYVL0gBhCCVkqY1gGRy69Jo/m7dIgs8dszR25TTO5uae1c6bctzZ3qJR2pC1neAYliblxEKjQuWE6kwIU/wAGpLCbxNbQOGXKQGg3EkyFPuhpzQwMevYxD29zj2pX+aZXpR0vi3WHV+HbRP2d+l61Fba9rC2jktLnfrrCr6mDr5AUxO7DHkDXB3FzGTbBPcqJ+cUxptcEItJ8kA28djE3Va7aZbrPmuOLxYXRlIAYZVgg5SNIhSOtPcZtbCK6PcVsi5mZcxPEIgKpUnKeZ8upqYsbgZTK2wD3CgGlrns+zxnQGOUjlP8A0pXRVe43rO+OxCf/ANRIP3VkW16qHJmNJ92A0AeWlTeE3+ZlDLqDXq+zRf8AZL8qfWNwioAAAA6AQKnCLjwQnKMuUjj+fLxJp1d201xBxD4j7qDWJHl+KD8B8Z6XcVp/g/Q868xm695SrK5VlmGRUttrMyyKCfeOh0rmSMpKkGOUYu2Q+D3sGDz20UKc7MxgAkkkye+h6082NtR1tgZgl3KCJOmo1VuwMc+hHrUZiN0HLEmSSZJJJJJ7k86dnYuKIUF2YIGChgGADiG0I+PqAedRljlSryJRyK3fmevvndVsryD2/jnUxs3fGedQt/dm9cjMBCzAChR4jJ0HXkPQAdBTnA7pXAeVNV1yKdXwXnZ23BcqatvIqs7H2Iyc6s1pIFdOCeP/AKJ/1TRRjv6J/wBU/lRQAsRSF3CK3OnFFADE7LTtSbbGtnpUlRQBFfyFb7CuhsW3+iKk6KAI9dlIOgr07KTtT+igCNOxrfauDsO32FStFAET/IdvsK9GxU7VK0UARybIQdKWXAIOlO6KAG/2Ne1H2Re1OKKAEBhF7UHCL2peigBBcKo6ClBaHau6KAOcg7V7lFe0UAeRRFe0UAFcNbB513RQAj9mXtXQsr2FKUUAccMdq9CDtXVFABRRRQA22ifuX/VP5V7XO0z9xd/Ub/CaKAHVFFFABRRRQAUUUUAFFFFABRRRQAUUUUAFFFFABRRRQAUUUUAFFFFABRRRQAUUUUAFFFFABRRRQAUUUUAFFFFADHbn/hb3+7f6KTRSe8l0LhL5PLhXP8DUUAf/2Q==">
            <a:extLst>
              <a:ext uri="{FF2B5EF4-FFF2-40B4-BE49-F238E27FC236}">
                <a16:creationId xmlns:a16="http://schemas.microsoft.com/office/drawing/2014/main" id="{EC66D0F5-B290-4050-B2E2-A6400D086B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2535" name="AutoShape 12" descr="data:image/jpeg;base64,/9j/4AAQSkZJRgABAQAAAQABAAD/2wCEAAkGBxQSEBUUEBQWFhQXGRkVGBgYFxYYGBgZFBcbGBgeHRgYHCggGBonHBUWITEhJikrLi4uFx8zOD8sNygtLiwBCgoKDg0OGxAQGywkICYxLywwNCwsLywsMDc0LCwsLDQvNSwsLC0sLCwsLCwsLCwvLC8sLywsLCwsLCwsLCwsLP/AABEIAL8BCAMBIgACEQEDEQH/xAAcAAABBQEBAQAAAAAAAAAAAAAAAwQFBgcCAQj/xABKEAACAQIDBgMFBAUJBQkBAAABAhEAAwQSIQUGEzFBUSJhcQcygZGhFCNCsVJyksHwFRYzYoKistHhU3OzwvEkJTQ1VGNko9IX/8QAGwEAAgMBAQEAAAAAAAAAAAAAAAMCBAUBBgf/xAAxEQACAgEDAgQEBQQDAAAAAAAAAQIRAwQSIRMxBUFRYSKBsfAycZGhwRQjM9FC4fH/2gAMAwEAAhEDEQA/AKZRSmSjJWWfV7E6KUyUZKAsTopVbRJAHM6D41MY7d5lth7RzgDxjqD1I7r9RTI4pyTkl2K2bXYMOSOPJKnLsQVFKZaMlLLNidFKZKMlAWJ0UpkoyUBYnRSmSjJQFidFKZKTu3AsZj7xyj1Ndo5LJGKuTpBRSmSjJXCVidFKZKMlByxOilMlGSg7YnRSmSjJQFidFKZKMlByxOilMlGSgLE6KUyUZKAsTopTJRkoCzqziXT3HZf1WI/KiuclFBBwg+Wl+g44dHDp3w6OHUqFbxpw6OHTvh0cOig3imxsNNye35n/AEmrXbxTGEsjwr9T51C7Ms+GBzY1NJjeGMloSRzPnW5pMezEvfk+ceN6nr62b8o/Cvl3/eyF3l2EUm8iwhPiA/CT19CfrVf4daEj3ChW6uZWBB16Hyqn43Am25U8uYPcVQ1mn2vfHsz0ngHirzQ6GR/FHt7r/a+nzI3h0cOnfDpO+youZyFUdSYFUqPRPIkrYhw6OHULit6UVotoXH7PyOs/IUDeFiWy2wB+EsSD8VEz8CKasE32Rlz8c0ce8v2ZL5hmyz4omPKuwlVFnbOXzEueuo+gq37Mt/cp6T89anm0/TinYrw3xl6zLKG2kra/LhL59zzh0n/N69iMVhVVDkuSVbpCOQ/yya/DvT/h1YNj7wNh8OySoCliuhzjiaNB5RrUcCW/kPHpz/pPh9Vf3+dFI2liDbtBwJJIUdpYEj6KdKXwisbal/egT6xVjsvYGHXi2xcPGa6gDQDCG3BPPKOcCowW65OCjFeo3R6qefU5ZX8EaSX1+Y04dHDp3w6OHSqNXeNOHRw6d8Ojh0UG8acOjh074dHDooN404dHDp/g9nXb15EtKCCfEYPhkgA/U1dTuEgW4vELXYXI2ZFtrr4s0nMwE8wOXnQUNR4pgwS2zfPtyZ3w6OHV72fuCxZDfuoqM2VcsktE9wIBjn5im28O5ly091rAmwi5wWYTlgz6nwsfSuHF4vpXPZu+fkU3h0cOpzAbu4m8fu7LnQGSMohjAMtEjnqJ5GpDH7kYq1yQXNY8BJM+hAMaHWu0Pl4hp4y2uav8yp8Ojh0uvvMpVgV0OYRrJEQdZEGlOHRRYWRNWhpw6Kd8Oiiju8ecKjhU94VHCqdFLqDLhUcOnvCri8uVST0E11Rt0Rnm2Rcn5cnlu5lUawfyFK2cQMpZR4BqWJhfn1+FVPEbUBxCWcrvmgsLYzE9hA6RWhJsrPcSVnKBw7emVSBJJHIv59AunMzo6jVvE1CCPn2HT9W5zY6sW7zLyWKj9r2w1sqwAuW4aNJytofONJn+rVhwAIJB6GCPSo3GWEvFrp5qGVT1yx4h5qdCR6HmBVH+sySTjPlP2NHBhjhyxyY+6f3+qKlwqzzbt9r99icyopyqp6RodBoDNahwqqG6+yjfxl0XrcsjaqxOTMxJ1jUoImB72nepYdsblLyNbxyc5QhCPm3ZXMBsm4+tq07x+ijPH7I0rvEYZ7Zi4rIezKVPyMVveAbIqoQNBGihR8FGijypLbBFwZNQOZIjT5ggjyIIrq16T/D+/wD0YD0LauzBMk8tD/Her5sqz9xb/VH5UnvdsBLZw3AUB7lzhMQMoIIJzZB4QQAScoAMcqm1sAAAchoPhUs2aOSKo1/A8E8WScn2pL+SLx10WrbOdY6dyeVVXEbQuuTJABgR0Eco0+s1Y95lZuHZtqzO5JAUSTl0+Xin4Ujsnce9fJ+9toRz5uQTzEqMsjsGMVWujni+oyZMvSi/hVX+ff8A0VhrzlQuYxrENEZmzmDzBLa1Z938S1xCH1ZY17gzE9zodac4/wBnt2yhdsRbIkDVLi+8QBLKWIEnUxpzNMdk4G5h8UqXV8NwMqspD22IGeQ66ckPMA13c5eZW8Ny5MGePo+H/H7k1wqb4y+lpc1wwOQ8z2HyqV4VRu3Nl8ZEXs4YxEwARpOk6jnpXOPM9Rnzyhjco9yu43eB5i0igHkzGT8QOX1rhNq3QNXVp7KIHpH76uy7n2cRYsRFoIWz5fEWzQCMxAkyo1I0E6Uht/Y2EfLZsg2rgAVHibbnortJIJP4jGpA1mKjvXY8/LV6hvc5v6EBgNshjluwD0Ycvj29eVTXCqi42w1lylwFWGhB/jUVd9gEvhrTHnlj9kkfuqdGnoNdPI3CfNDvBYp7Jm2xHcd/IxrVvvb08LIbQW4Ym7biApcQCX1kyCIH+U1XhV5grao1x2VnKeLKokwEBML+JtDp5UqarldxPieCEqyfr7/dEwmNvZCnFuZASyhbcqTI/FlDRH8a1K7P3nuKy/aClyy3hKhYK5YEka+H/Wom/vXZstaXEK1sXlDoWUFWA1K5kLQfEJnpFSD2kuqLloqxInMMrK3TzBGsCqjlOLtozenjlaRaL20srraw/wB4zqTAyjIoPWYkCTAnWo3bO8K4a0Dh3JuOQQlxXIyxBIkjLBHLnr8aYblXzaW7aS2M65irQoIzcgxJ92f8IqO3tB4iK7MW8ZK5SEQsQYU8tYMCTop7Vbg7qhemwxlnWOfbz9yt4u41y41x/ecljAjU89KS4VPeFRwqZR66MlFJLsMuFRT3hUUUd6g+4VHCp/wqOFU6KHVGHCpLF4YNbdToCpE9tOdSnCpptG5kTQBmbwqvcnTXy1HzqUYtvgXlzRjBuXYynYOBvHG2LtxXRbjnKwIBHhMenoRqAeYresHahrbjXLM+hUj6TPwrPdm7NuhBcMMyHK66ktkYGQe8dPXvFWPbyXcVhAMJea2x1BUxIynSRqNSPlS80pdRNnn8eKsf5of7Ca6tkHGOjXS0MyHwkkwI0HPTpTHaNq8lvJbKi3xAt2eZVQSI06yD06ehjdibdzWha2gvCaNVvWXi66vl8BSc2sE+HTpPOpXD3HKuptLat5vAoJJaD75BAKBoEKRPeOVQSkpbh+OKlKMfLghNr4sWLeaJZiERZjM7mFHp1PkDTL2f4O4PtLORddnDTbYMHHIwwIHMMOkU63j3fbEXEZny2rKl4X3i4M9oAgDXnUfuJt4sL3CTI58QBJKF4kgcoE65Z0p2RVDj5jdZklPKlLhc178css2yVv2/DiiDczHVUCLBY5YVdOUD4deZNpYe7cuKLZykOp91WlVYZxDEDVdJnrHWovZG3Tjke3ffg4lXyQrrbOYHTIGfMRpB5j6U02viWRbeEtO1zF33jObqs1pCoJbwMcpyyQDHImDFJqXU3V/oq8bNpNbw2hbGHLJ7rkhV1hnBUBe4Adh00FBtU4S2WyAsXFpcmYmSzjRjPWIie+al+FUoJ1ya+kuEeexDYa0ly7cdCCyWmtwyssMxzET1Xwgadj5U42PtNWuXEtOWNpbeZsuVQ1xSYUc8oA5HXnNL7Ow/2e+ziSt1gTJ91goAHLkcvOecClLm2kvX7lkRavQMiuJziNGEEBhOYQDIymoO+bXPBm51PqXL/wBG28O1+Cgdy2UuqEgSRmPQdT0E6SRNM9pAI1p3uDKGu80YMyzlQ5RPiyak6DU8pFSGL2vwLircVLmIYylpFZYHKSWJygakt8ACeam3LC4q5bDggIM7KDpmaMoMczAbTlr6URXZEYbnO4dxsLfakb7Oj22t2luw3iRogrETqRMEj84MQZbhU1xCEOo5SrAHpJjn8vzpkntVmxqJbsTi/MdYfRCo5Sx+BNM9hvbvYa04RlvZibgYtIABB8JAy+LQafgPMalku0nw6ucU6Sgy5CyZmMSCqLLtIIExGmsQaT3a27cuo1x7Qt2j7kklivc6AR2P56UmnFN13Mbu1yyG382Ybt5SrW1IR/Cxh7uXxAKB2AOpgSQOtS+79gDCWANRw019VBP1mlLezmxOZ7oyqcwtkCHCsuUtJ5czGnWeoqUwOz1tW1tpOVRAkyadBPbTNDSQcJOfqN+FSOFszeYksuQqVKuQD4QRnURIme49J1leFTTC4FbNp2JBdvecjVgCcsnssmibSXIzWz3Y0l6krvDhrNzD5byoU6ZuSnoQeYI8tarm61i3ZF37HcW8q+MstxyCYMqczFQ8a5ljpm6Ey23LV24bBwt9beXMxPi8SlcuZShGoDGAZBJE013tFxMIz2z7zm5dK+EnPJPWYkgc+QpPEo1fcz8OLdlSdJerFMWFuvZu2oZHZSIZlUh/Dmlei5g8EEeEzUht/Fs7cJiWW2xhm959Ik9I1aI6NVP3ZxzjC5WjKrxbiZBJ5eszEHr0q1MGbVySx5kmSfjXcEXG4vyLmKEetu719fUj+FRwqf8ACo4VPo0OoMOFRT/hUUUHVH3Co4VP+FRwqZRn9QYcKmZwJa/mbkgEeZP+Un6VN8KjhVKLauheSp1fk7+/qRWFwuVeWpJPzNeDCqrjKcruYABAzsdYAOhJ+FSlxQoJbQAEk9gNTVHbHFr5uMSGJGQH8APugDppqfOaZDD1m7Kup1UdPjUUr9Cw4PEXWg3UCkKxY5SDbIKqQxY+GZ+lOzbps22OPZCNLXJClzHuA5gNNZnv5072YQyEfoEr8uX8eVclpenGxej1qnLbQjfw2ZWXlIIn1EUywGwLVmwLNsEKNZ/EW/Sn9L/py0qf4VcX4RWZuSgsfRRJ/Kl1xRoOUW7ZRt5d3LD5XxVtizMtsPZKrccnQZkfwk6c9dB0FSGwdgWEXPZTISChJK8SFMFSbfhTUahdTAk1nuysffxOMS66XL7wzhFcoVkR4SAcoE8gKkL+1buB2gsJcw1t2tNdtXHN0sraMxLDmYOsSKP6epbfYzo6rH+OuLry/U05LAAAAgDQAaAAV7wqfcKveFXKNPqFT34sucC4tEi4XsqhHMMb9sL9aX2psi09sfalW6EIbOV8QIjXKOcwJA59qmNpIk2lcgZrq5QQfEyK1wDyI4ZbX9CqjsTeA38bfW+yi0H4dpTAAylx8WIUn4aVDJSRXy7ZNt+n39SV2Rsm0hZsOgTMdWyZWMf1Tr89OsUw3MtXFfG277F3TEE5jzKsi5DpoPCBpTfH7yMNp2bdlgbJJV4IIc+78Mpt6EdSelWq2qLjCFR8120LjPP3cWWCKIjR/vTrOoA7UY6r3Iw2x2tfdinCri9hQwhhI/jkehqS4VHBqdFrqFU27hbVi2+IuZcyqAGcSTBgDQjN7x0jrUbuvjrWKd87q5UqUXKUBGuuVj4yDHPlppVN2ztJ8TiWfNKlmyydFQNCgdtIpFbYAjy/zP7qTUU7SKvUuVpcGzm1XnCqE9ne0ePhcjGWtHL55TOX8mH9kVauFTlyWVltWRt8qilmMAamqvsrbK4q3CF1uWspYQVBVv62ojRhPl2NXTF4FbqMlwSrCCJI8+Y1HwqCubFt4bN9nUoWgyCc0D8ObmVHQedJzUlbK+XfOaqttfM8w62xdN0syIPCi3Lud2mM3hzECTACjtPWBFb/AG0rvDWzbstluEeI5dcpGkTI1jnGh+TtebFtbjAeLWViBoec8j6k11j8El8KbwZ2kLb8bKZYjqhE8h8qQ5Ru2KyKUoNR7+/89xDd9V8J6GSvOQWmQASe5kanw9pqycKjZexLVhQLaAMBBbmxkyZY6nWn/Cq1jg4rktYpbY0xhwqOFT/hUcKp0M6gw4VFP+FRRQdUfcKjhU94VHCplFDqDLhV5wqfcKjhUUHUK5vMcuHI/TIT4cz9FI+NZfcvMcbcA1ywFHdsup8lAPPzrS97n+9tJ2VnPxIVfyas22ehfFYgqAAbhzN1IAAA+lXsEagvcydXPdkfsiybDXxjtI17mdasWxTGJv2/Rx6dfqT8qgMIcpHwp5e2gLW0bL9HQqf7JH7nJ+FMzRuNCdPPZNSLjwqrntDxIs7MxLH8ScMet0hPyY/Krhwqyv267RAtWcMOZbjNr0EonzJf9ms+EbZsZs1QZQdgNZW6DiLt20uQw1rRy0rA5HwxPyFcb3vaa7OGu3bqBEl7pJbNmeRqBoBlqU3R+0i432O0lw5BnDhSAM2nvMOv5V5vtYxJvL9sS2jmyoUJljKHuR7pImS3XtTn/mr77FBNLTfP19/Sv5Nc3Ov8bAYZ5k8JQT1lBlM+cipnhVn/ALDtq8TD3cO3O0Q6/qvofkV/vVpvCpM40y/izXBMgttBFty8czlJiQcjZiPPJnGn6VYJdY8PPyzXM391z/zVt++GzBjMuHWA5kBiJCaZnYidYAUepFYZiMT90tvKcysZETqBlP1FVZcv9h8Wnaf3yOsCzxhmQS4uQo7ninT45orb939opfVgvvWyAwIIIza8jr0I+FYlu/eJv4W0RlJvqATyl7iRr5GtpuIMLjmgQl6bogfin70eZmH9WoXD3BNpVXoTXCqN3jxHBwl+5yK22j9YiF+pFTwtzyqk+1rE8PBKnW44/ZQZj/eyU6XCIdQxzAcx6MPrNPQf4+H+tMcDyHox+oFPP4/Kq0u4Q7Fl9lONy417R5XFZR+shLj6Z613hV8+bB2hwMWt0T4HVzHMgEZh8RI+NfR1sBgGUyCAQR1B1Bp8DinSGnCqkbybRf8AlBbdoFuHbAcA6feGTPQGMhE+Yq/Yu4tq29xzCopdj5KJP0FYnhse97G3nOmeWJBbTViB4SJ0gc+lQ1H4GhkJ2W++wAnhsfIFR58yQB86qmI21dONUuOHwiCqdp1k95H50+t4l15XLg/tEj9kkr9KgtrWWDpdYg8TODC5YNpoHkSQwOnaqWHvyTtWjbbQDKGXkwBHoRIrvhVH7kYji4G0eolD/ZJj6RU7wq0o8qxcp02hlwqOFT3hUcKpUR6gxNuind23Cn0P5UUUceQfcOjh06yUZKlRU3jXh0cOnWSjJRQbzP8Ae8f9sA7WVP8AfuVk+ytoXUxF1UAINxuenNvWti3zhcUpZSQbUeE6jxMdRlMc9DOuvasn2fg7T4i8wWVLtAYfPn5zXdRqHiwpxfJDBg6uZqS4LfgsKzgFnRT2if8AmpDeXDJZbDu14M4eAuglWXxac+g1n86i7+zEVIyKAY/Cvee1ObexmxL2rVvKGIQAnQSonUgTHhrPxeIZZTipS817fQvZdBjjCTivJ+5qe7uK4tkBjLqBPeD7h+I/jWsC9qW2RitpXChlEIsqe4tkgn0LFyPIitX3YxV2xbYXXUXXJDcjlykjSecT6VD7w7jYT+SsRjLtoHEhbjZw7hcwY2w2UHKTpmkg6mtCOWDyNRM+cJ9NbjN9i4G7iMQLWHZVbIXlmZRAZRzUEz4qZtfdrtxbhlrZ4c5i3uswME9KaWcKRDIxkaSGIInmNDpSZwRymNO4mnLFLqvIxLz/ANnpffeyc3C22cHtNGQF1duGyrqWW4RoAObAwQO4FfS93wqSen8Cs33Y3MwlnZ2Dxtu3GIK2bjXCzHxXAAdCYUBjIgcwKmcVvK11FTwoWKnMwIkGNdJBIzAkaH0qvlyK6os4YNLuS+wbXEuXL3MA8JD3ymbjDyL6f2K+e8c2a7cJVffY6AEaknRuZFfTj2Uw+GYKIS3bY/BVJJPmdSfWvlvZ3ueI6yAD/ZB1PxqtmW2COzbfxIf7IvC3etXCAFFxCTy0VgTrB7V9BbzbJN+z93/S2zxLfmRzWezCR6welfOmOtSgk+ItHOYEEdOVfS26uK4+Bw13q9m2x9Sgn6zRp0pRdhC4rcMd18aL1nrK6EHQjyI6EEER0rMfbVtGcUlocrVsT5Nc8RH7IStI27a+z3+NbJUXAQ8dXlVXTucwHqB51AW9i4TamMVsShZ1TMedsvlKZeIojOIccxyga6ipbuemx/lvMX2fy+H5t/pTif4/j0r3FYU2MRetyWCXHQNGsI5GoGnSlbWDuMfd+vl5eRpU2kxsLo4GEH2Q3lHiTEcN/wBW7aDW59Gs3P262b2UbVF/AC2TL2DkI65DJtH0iV/sGq7ubuJ9o2PiQLv3uJZIzLCW2wt1ipkSTIJB9adbobJbZbXJbiXi7Wm8PhKK8JCzKzKnmff6inWo1ITd3Ef+1jbAtWFwynxXfE/lbU/8zCPRWqqbF3eNq1ZutOe+pukGICHMLYHmV8R9fKrM26R2riWxF5zbTwhgolWAiFRjBAycz3caAyKW362kqY+zheGRNkOrCAoAN0R8Mg+dLzJyxykhuOa3RiV5sDIGo+h7+fp86id4sGFw4IOq3XPqC0SR38Qqdtx59evr5VAbSe5iMQmDwyTcct7zAAgqLmh6H7s89PnVLFcppIfNqKtl/wDZLczYJ1/Run5Min8wau3Dqm+yTZly1Yum4yeNkIRSSVhTqTpzzAcvwnU9L5krVx/hRSzTW90NeHRw6dZKMlToXvGGKt/dv+q35GinWKX7t9J8LfkaK7RFzHuWjLXVFdFWc5aMtdUUBZlO9W8Co+JdRmK52HY8MKgE9uR0FVXDqDirrKQVa4SCCCDCqDBGnMGrF7Rd0/smEvXrbPcQrkyxLLm0B80EKSeennpTt18QoVNRJBPyJH7qydTCSi2zV004uSosu3bQFtfQfnUlucw+22R2/wDw1QO8mNmwxB10j4EUv7M7jXsf4QTlysY/CBMknkOY86r4YtyUl6r+CxmlUHF+j/kvG092bivduBg9t7isLWQkw7MDB1hgbhgxoJ5HWvPaJhTZ2DetzJVLSExEzdQMYnSZJq8VTva60bGxPnwh879sVu44JStGFObcaZgGyMOrbQwiOA6tiLKOCBDK11QQe8g0321hBbxmKRRCJfvIo1ICpdYAD0AFPN3HAx+DPbE2D/8AatebzMBj8aP/AJWI/wCM9XK+Iqr8Bv25OEGI2HhEYkBrFsSOmWD+a11g9xrdu8rZy1pYZbbCSGWYOedfebpyYjka69lbzsfCeSMP2bjD91WuqcoJu2WozaXBX9/GK7LxhHP7PdHzQj99fN+BscQMdRr+QXyr6px2ES9ae1dGZHUqwkiQRB1BBHwr5w/kllP3du7cBGaUVnie8Tp696q6u6VDoSXTaIe9hyMoXVswAHWSCAPMyQAK+iPZ3gLtjZti1iFK3EDLB55c7FPTwldPKsm3Z2O/HDXbNxFUZwXtsmqkZYJAnWa35TImuaTs7OSl/bS9yP23sdMVZNq4WAPVSVYHuCOR1qM3e3dbD33uOwaQyL+kFzgjy5KD6knSYFkoq04puxe51R89bxYMLfxQiPvbo78malLNvxf2V/winO82t7En/wB29/javbNvxH0X/CKxpvubUF2NK9mduMBHa5c+pn99Ptu7rW8S2fM1tx+JYgnLlEqeekdj4RqIpp7OB/2Rv9635LVqrVxJSxxv0Rk5ZOOSVerI3YWzDh7C22YO0lmYLlBZjJhZMfOsx9oKf9/WyemEEeXivf61sFZH7RRG2rZ74QD5Permo4xNInpucnJD2L3iA8zUJdtt/KlvISDmUaGCQylSJ8wSPjUphh94vLr1pKy2XbWFI5cSwNP61zL19R86zsH+Si/k5gy/Xb5wuIIB/o3CjpKmIBjTUH9/Sr9bIYAjkQD86rmE3RUubmJfiOWzgCQAc2Y9fFJnsBmPYGrMBWjhg436GblmpVR5loy11RTxViV8eFvQ/lRXmNH3Tz+i35Gig4LUUUUAFFFFAHF1oUnsCfkKwTdPc61fshrhKtAOhjmJrdtoW2azcW2QHKMFJ5BipCzHSYqibnYA+O0LZVrZKsS6lSVYqYgEnUeVMg4ruQkpPsR28+71gYbZwFtNF8RgAvFtfeI98zB1nrU/uHZRHYIqr4DoAByYdvhUhvPswfZVYHx2F8OgKmQqmVPTTvSu6WHmyt1j4jnSAqqsC4RyAn8A69TQskEnBLkHCbe59iwVR/bR/wCS3/1rH/Ht1eKZbZ2VaxVh7GITPaeMyyROUhhqpBBBAOnaoJ0ybPlHd65GMw5PS/aPyuKaX3yUrtLGg/8Aqb5+d5iPoa13cz2X4PMz3eK723QqDcgAqA2oUCfFPyp5vNuVgr21Va9a/pAjvDuodi7gyAesKDXXnjSkRWGVuJLexpidi4aehvD5Yi5V1pts/AW7FpbVhFt2191EAVRJk6DuST6mnE1xu2dQz2zj+BZa5BZgIRBzdz7qj1PXkBJMAGs49ja3M7MzeBrIKrJOoYSeQ76aSO5rR9qYFb9tkYwSGCuACyF0a2WWeTZXYfGq9uzZt28W4tQEy3Mg6RxFmPKTp5Gkz/EhkezGPtQ2QcRwIKQq3pV7ecN/RnmGVl5dCJkTyq27EvM1lQ/vpNpzEAtaJQsB+i2XMPIiobefGqMRYXmVBdhMSGYQJ88jCrJavqyhlMg60R/HIJKopilFeZq9ppAwnb4m5iSOt28fm70uo8R+H5UbctFLt9XENxHkfrMSPoQfiK9tnxNPl+VYE3yzfh2Ro/s9/wDBn/eN+6rPVU9nN8NgyR7puPlbo4gajuJzCf6pq0hhW1g/xx/JGLn/AMkvzZ1WM+2e81vH2XQ5W4AE6HTPc76dT862Waz72q7q/aEGJtv94gS2LbEBGUuZMxIbxnuDlHLnXcquLO6eSjkTZjn8pXvezkaxoFHTuBTvdon7bh2Jkm/ZJJ1J+9X/ACpRN3sQ7LZtWWe7IJUQYDgkFmByqsFdSY1q9+zjckNcN7Fgfd8N7aK2ubMSC5HYoPCNOczVaMbfCNGc4QXLNbornMK9DVdMg9ooooAb7RH3Nz9Rv8Joo2iJs3B3Vh9KKAHFcs4HOhzpVf2viG6UASeJ2mi9aY3N4FHWqZjWuE9ah8fbvFTkMNBgnoY0oAs28PtBt2PDmHEI00kAfpHoB686itg712lzG1cDFtWmQ0gkkkHXUudeRqr4faO0LYIfD27n6lwppBEDMDB1Bn17iI5tm4i9dt3DhkssobOysCbhYQPCogAecnzNIqTmm12LHwKDSZpG0N5TeQW11zET+qpzfDUL/wBah9h+0FuNwcPb41lWOZw0FZJkifCVnlJBMmKrX83b7PmD3VMZfA5UR6D+NK42bulicNP2e/ctgkEhVWdOWp7V2UJbtyIwnHbtZsKb12497XnB0PyqA217TbVtuHbFxn5MUQuEnueWby+fY0HaeysZcQhsTfY6kAsAubxETlWebHl3ru1tTaIENhbJOuoJUa5o0DCIzLoP9mtdk51SORULuy57C3usy120+YZQrjUMpzErmU95aD61Gb0b4otzitLM2W1aRebRq2vQS/PXmBVWxmDxN+/xXtJZGVVZLJIz5JguSNTr9BTW7u9i1vLesN41mA+oWdPCCpA6/OoLG+ntGb49SzXNj75XWszirJtsAJMgg+ZEyh7yB+6m+N31A5Gs+xFzbF0rH2e0VEZkRQW82lGJPnpzqQ2duxeyAXmzvqSYgantTIbv+QrIo94ljfeS9c8KhhOmgOY+QA1Gh59j5zUdiNttYVL0gBhCCVkqY1gGRy69Jo/m7dIgs8dszR25TTO5uae1c6bctzZ3qJR2pC1neAYliblxEKjQuWE6kwIU/wAGpLCbxNbQOGXKQGg3EkyFPuhpzQwMevYxD29zj2pX+aZXpR0vi3WHV+HbRP2d+l61Fba9rC2jktLnfrrCr6mDr5AUxO7DHkDXB3FzGTbBPcqJ+cUxptcEItJ8kA28djE3Va7aZbrPmuOLxYXRlIAYZVgg5SNIhSOtPcZtbCK6PcVsi5mZcxPEIgKpUnKeZ8upqYsbgZTK2wD3CgGlrns+zxnQGOUjlP8A0pXRVe43rO+OxCf/ANRIP3VkW16qHJmNJ92A0AeWlTeE3+ZlDLqDXq+zRf8AZL8qfWNwioAAAA6AQKnCLjwQnKMuUjj+fLxJp1d201xBxD4j7qDWJHl+KD8B8Z6XcVp/g/Q868xm695SrK5VlmGRUttrMyyKCfeOh0rmSMpKkGOUYu2Q+D3sGDz20UKc7MxgAkkkye+h6082NtR1tgZgl3KCJOmo1VuwMc+hHrUZiN0HLEmSSZJJJJJ7k86dnYuKIUF2YIGChgGADiG0I+PqAedRljlSryJRyK3fmevvndVsryD2/jnUxs3fGedQt/dm9cjMBCzAChR4jJ0HXkPQAdBTnA7pXAeVNV1yKdXwXnZ23BcqatvIqs7H2Iyc6s1pIFdOCeP/AKJ/1TRRjv6J/wBU/lRQAsRSF3CK3OnFFADE7LTtSbbGtnpUlRQBFfyFb7CuhsW3+iKk6KAI9dlIOgr07KTtT+igCNOxrfauDsO32FStFAET/IdvsK9GxU7VK0UARybIQdKWXAIOlO6KAG/2Ne1H2Re1OKKAEBhF7UHCL2peigBBcKo6ClBaHau6KAOcg7V7lFe0UAeRRFe0UAFcNbB513RQAj9mXtXQsr2FKUUAccMdq9CDtXVFABRRRQA22ifuX/VP5V7XO0z9xd/Ub/CaKAHVFFFABRRRQAUUUUAFFFFABRRRQAUUUUAFFFFABRRRQAUUUUAFFFFABRRRQAUUUUAFFFFABRRRQAUUUUAFFFFADHbn/hb3+7f6KTRSe8l0LhL5PLhXP8DUUAf/2Q==">
            <a:extLst>
              <a:ext uri="{FF2B5EF4-FFF2-40B4-BE49-F238E27FC236}">
                <a16:creationId xmlns:a16="http://schemas.microsoft.com/office/drawing/2014/main" id="{24ECEEAE-B34F-4A16-A145-DC8863E87E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21512" name="Picture 14" descr="http://d22r54gnmuhwmk.cloudfront.net/photos/5/zv/ij/jwZvIJDOuaDDsdK-556x313-noPad.jpg">
            <a:extLst>
              <a:ext uri="{FF2B5EF4-FFF2-40B4-BE49-F238E27FC236}">
                <a16:creationId xmlns:a16="http://schemas.microsoft.com/office/drawing/2014/main" id="{DF2940FA-160E-4BDA-9F88-0ED89C74C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00476"/>
            <a:ext cx="441960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6" descr="http://2.bp.blogspot.com/-WKHxFlKU51c/UgOTK1PBYoI/AAAAAAAAAxk/Nu8_GFuo7UM/s320/Tolerans+Dalam+Beragama.jpg">
            <a:extLst>
              <a:ext uri="{FF2B5EF4-FFF2-40B4-BE49-F238E27FC236}">
                <a16:creationId xmlns:a16="http://schemas.microsoft.com/office/drawing/2014/main" id="{E207CB65-B8CC-47D1-9A55-B7B34DEA8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810000"/>
            <a:ext cx="47244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772B6109-AF81-439A-A4B1-7EF73E2D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655638"/>
            <a:ext cx="8229600" cy="639762"/>
          </a:xfrm>
        </p:spPr>
        <p:txBody>
          <a:bodyPr/>
          <a:lstStyle/>
          <a:p>
            <a:pPr algn="l" eaLnBrk="1" hangingPunct="1"/>
            <a:r>
              <a:rPr lang="en-US" altLang="en-US" sz="3200" dirty="0"/>
              <a:t>Peran </a:t>
            </a:r>
            <a:r>
              <a:rPr lang="en-US" altLang="en-US" sz="3200" dirty="0" err="1"/>
              <a:t>Strategis</a:t>
            </a:r>
            <a:r>
              <a:rPr lang="en-US" altLang="en-US" sz="3200" dirty="0"/>
              <a:t> Pendidikan </a:t>
            </a:r>
            <a:r>
              <a:rPr lang="en-US" altLang="en-US" sz="3200" dirty="0" err="1"/>
              <a:t>Multikultural</a:t>
            </a:r>
            <a:r>
              <a:rPr lang="en-US" altLang="en-US" sz="3200" dirty="0"/>
              <a:t> 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A42ED5C-ABE4-4EB8-AE64-8484FBFAB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5211795"/>
              </p:ext>
            </p:extLst>
          </p:nvPr>
        </p:nvGraphicFramePr>
        <p:xfrm>
          <a:off x="2057400" y="1397000"/>
          <a:ext cx="80010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C2537-F341-42A8-BF99-6C1D5F418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PAUD?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42BF5-84B0-4922-A877-801FF7893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3200" dirty="0"/>
              <a:t>Anak-</a:t>
            </a:r>
            <a:r>
              <a:rPr lang="en-ID" sz="3200" dirty="0" err="1"/>
              <a:t>anak</a:t>
            </a:r>
            <a:r>
              <a:rPr lang="en-ID" sz="3200" dirty="0"/>
              <a:t> </a:t>
            </a:r>
            <a:r>
              <a:rPr lang="en-ID" sz="3200" dirty="0" err="1"/>
              <a:t>tidak</a:t>
            </a:r>
            <a:r>
              <a:rPr lang="en-ID" sz="3200" dirty="0"/>
              <a:t> </a:t>
            </a:r>
            <a:r>
              <a:rPr lang="en-ID" sz="3200" dirty="0" err="1"/>
              <a:t>memasuki</a:t>
            </a:r>
            <a:r>
              <a:rPr lang="en-ID" sz="3200" dirty="0"/>
              <a:t> program </a:t>
            </a:r>
            <a:r>
              <a:rPr lang="en-ID" sz="3200" dirty="0" err="1"/>
              <a:t>pendidikan</a:t>
            </a:r>
            <a:r>
              <a:rPr lang="en-ID" sz="3200" dirty="0"/>
              <a:t> </a:t>
            </a:r>
            <a:r>
              <a:rPr lang="en-ID" sz="3200" dirty="0" err="1"/>
              <a:t>anak</a:t>
            </a:r>
            <a:r>
              <a:rPr lang="en-ID" sz="3200" dirty="0"/>
              <a:t> </a:t>
            </a:r>
            <a:r>
              <a:rPr lang="en-ID" sz="3200" dirty="0" err="1"/>
              <a:t>usia</a:t>
            </a:r>
            <a:r>
              <a:rPr lang="en-ID" sz="3200" dirty="0"/>
              <a:t> </a:t>
            </a:r>
            <a:r>
              <a:rPr lang="en-ID" sz="3200" dirty="0" err="1"/>
              <a:t>dini</a:t>
            </a:r>
            <a:r>
              <a:rPr lang="en-ID" sz="3200" dirty="0"/>
              <a:t>  </a:t>
            </a:r>
            <a:r>
              <a:rPr lang="en-ID" sz="3200" dirty="0" err="1"/>
              <a:t>sebagai</a:t>
            </a:r>
            <a:r>
              <a:rPr lang="en-ID" sz="3200" dirty="0"/>
              <a:t>  “</a:t>
            </a:r>
            <a:r>
              <a:rPr lang="en-ID" sz="3200" dirty="0" err="1"/>
              <a:t>kertas</a:t>
            </a:r>
            <a:r>
              <a:rPr lang="en-ID" sz="3200" dirty="0"/>
              <a:t> </a:t>
            </a:r>
            <a:r>
              <a:rPr lang="en-ID" sz="3200" dirty="0" err="1"/>
              <a:t>putih</a:t>
            </a:r>
            <a:r>
              <a:rPr lang="en-ID" sz="3200" dirty="0"/>
              <a:t> </a:t>
            </a:r>
            <a:r>
              <a:rPr lang="en-ID" sz="3200" dirty="0" err="1"/>
              <a:t>kosong</a:t>
            </a:r>
            <a:r>
              <a:rPr lang="en-ID" sz="3200" dirty="0"/>
              <a:t>” yang  </a:t>
            </a:r>
            <a:r>
              <a:rPr lang="en-ID" sz="3200" dirty="0" err="1"/>
              <a:t>tak</a:t>
            </a:r>
            <a:r>
              <a:rPr lang="en-ID" sz="3200" dirty="0"/>
              <a:t>  </a:t>
            </a:r>
            <a:r>
              <a:rPr lang="en-ID" sz="3200" dirty="0" err="1"/>
              <a:t>berisikan</a:t>
            </a:r>
            <a:r>
              <a:rPr lang="en-ID" sz="3200" dirty="0"/>
              <a:t>  </a:t>
            </a:r>
            <a:r>
              <a:rPr lang="en-ID" sz="3200" dirty="0" err="1"/>
              <a:t>apapun</a:t>
            </a:r>
            <a:r>
              <a:rPr lang="en-ID" sz="3200" dirty="0"/>
              <a:t>  </a:t>
            </a:r>
            <a:r>
              <a:rPr lang="en-ID" sz="3200" dirty="0" err="1"/>
              <a:t>tentang</a:t>
            </a:r>
            <a:r>
              <a:rPr lang="en-ID" sz="3200" dirty="0"/>
              <a:t>  </a:t>
            </a:r>
            <a:r>
              <a:rPr lang="en-ID" sz="3200" dirty="0" err="1"/>
              <a:t>perbedaan</a:t>
            </a:r>
            <a:r>
              <a:rPr lang="en-ID" sz="3200" dirty="0"/>
              <a:t>.  </a:t>
            </a:r>
            <a:r>
              <a:rPr lang="en-ID" sz="3200" dirty="0" err="1"/>
              <a:t>Namun</a:t>
            </a:r>
            <a:r>
              <a:rPr lang="en-ID" sz="3200" dirty="0"/>
              <a:t>  </a:t>
            </a:r>
            <a:r>
              <a:rPr lang="en-ID" sz="3200" dirty="0" err="1"/>
              <a:t>sebaliknya</a:t>
            </a:r>
            <a:r>
              <a:rPr lang="en-ID" sz="3200" dirty="0"/>
              <a:t>,  </a:t>
            </a:r>
            <a:r>
              <a:rPr lang="en-ID" sz="3200" dirty="0" err="1"/>
              <a:t>anak</a:t>
            </a:r>
            <a:r>
              <a:rPr lang="en-ID" sz="3200" dirty="0"/>
              <a:t>  </a:t>
            </a:r>
            <a:r>
              <a:rPr lang="en-ID" sz="3200" dirty="0" err="1"/>
              <a:t>membawa</a:t>
            </a:r>
            <a:r>
              <a:rPr lang="en-ID" sz="3200" dirty="0"/>
              <a:t>  </a:t>
            </a:r>
            <a:r>
              <a:rPr lang="en-ID" sz="3200" b="1" dirty="0"/>
              <a:t>“</a:t>
            </a:r>
            <a:r>
              <a:rPr lang="en-ID" sz="4800" dirty="0"/>
              <a:t>bank  data”  </a:t>
            </a:r>
            <a:r>
              <a:rPr lang="en-ID" sz="3200" dirty="0" err="1"/>
              <a:t>sendiri-sendiri</a:t>
            </a:r>
            <a:r>
              <a:rPr lang="en-ID" sz="3200" dirty="0"/>
              <a:t>  yang  </a:t>
            </a:r>
            <a:r>
              <a:rPr lang="en-ID" sz="3200" dirty="0" err="1"/>
              <a:t>berisi</a:t>
            </a:r>
            <a:r>
              <a:rPr lang="en-ID" sz="3200" dirty="0"/>
              <a:t>  </a:t>
            </a:r>
            <a:r>
              <a:rPr lang="en-ID" sz="3200" dirty="0" err="1"/>
              <a:t>pengamatan</a:t>
            </a:r>
            <a:r>
              <a:rPr lang="en-ID" sz="3200" dirty="0"/>
              <a:t>  </a:t>
            </a:r>
            <a:r>
              <a:rPr lang="en-ID" sz="3200" dirty="0" err="1"/>
              <a:t>mengenai</a:t>
            </a:r>
            <a:r>
              <a:rPr lang="en-ID" sz="3200" dirty="0"/>
              <a:t>  </a:t>
            </a:r>
            <a:r>
              <a:rPr lang="en-ID" sz="3200" dirty="0" err="1"/>
              <a:t>karakteristik</a:t>
            </a:r>
            <a:r>
              <a:rPr lang="en-ID" sz="3200" dirty="0"/>
              <a:t>  orang,  </a:t>
            </a:r>
            <a:r>
              <a:rPr lang="en-ID" sz="3200" dirty="0" err="1"/>
              <a:t>pengalaman</a:t>
            </a:r>
            <a:r>
              <a:rPr lang="en-ID" sz="3200" dirty="0"/>
              <a:t>, </a:t>
            </a:r>
            <a:r>
              <a:rPr lang="en-ID" sz="3200" dirty="0" err="1"/>
              <a:t>budaya</a:t>
            </a:r>
            <a:r>
              <a:rPr lang="en-ID" sz="3200" dirty="0"/>
              <a:t>, gender dan </a:t>
            </a:r>
            <a:r>
              <a:rPr lang="en-ID" sz="3200" dirty="0" err="1"/>
              <a:t>sebagainya</a:t>
            </a:r>
            <a:r>
              <a:rPr lang="en-ID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51355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1773E-5DEA-4EBB-BD1E-B4321D3FD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Tantangan</a:t>
            </a:r>
            <a:r>
              <a:rPr lang="en-US" dirty="0"/>
              <a:t> DI PAUD?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7C1A1-B40C-48D1-9DF5-91D5BAD04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D" sz="3600" dirty="0" err="1"/>
              <a:t>Sebagai</a:t>
            </a:r>
            <a:r>
              <a:rPr lang="en-ID" sz="3600" dirty="0"/>
              <a:t>  </a:t>
            </a:r>
            <a:r>
              <a:rPr lang="en-ID" sz="3600" dirty="0" err="1"/>
              <a:t>ujung</a:t>
            </a:r>
            <a:r>
              <a:rPr lang="en-ID" sz="3600" dirty="0"/>
              <a:t>  </a:t>
            </a:r>
            <a:r>
              <a:rPr lang="en-ID" sz="3600" dirty="0" err="1"/>
              <a:t>tombak</a:t>
            </a:r>
            <a:r>
              <a:rPr lang="en-ID" sz="3600" dirty="0"/>
              <a:t>  </a:t>
            </a:r>
            <a:r>
              <a:rPr lang="en-ID" sz="3600" dirty="0" err="1"/>
              <a:t>dalam</a:t>
            </a:r>
            <a:r>
              <a:rPr lang="en-ID" sz="3600" dirty="0"/>
              <a:t>  PAUD  </a:t>
            </a:r>
            <a:r>
              <a:rPr lang="en-ID" sz="3600" dirty="0" err="1"/>
              <a:t>adalah</a:t>
            </a:r>
            <a:r>
              <a:rPr lang="en-ID" sz="3600" dirty="0"/>
              <a:t>  </a:t>
            </a:r>
            <a:r>
              <a:rPr lang="en-ID" sz="3600" dirty="0" err="1"/>
              <a:t>pendidik</a:t>
            </a:r>
            <a:r>
              <a:rPr lang="en-ID" sz="3600" dirty="0"/>
              <a:t>,  yang  </a:t>
            </a:r>
            <a:r>
              <a:rPr lang="en-ID" sz="3600" dirty="0" err="1"/>
              <a:t>berinteraksi</a:t>
            </a:r>
            <a:r>
              <a:rPr lang="en-ID" sz="3600" dirty="0"/>
              <a:t>  </a:t>
            </a:r>
            <a:r>
              <a:rPr lang="en-ID" sz="3600" dirty="0" err="1"/>
              <a:t>langsung</a:t>
            </a:r>
            <a:r>
              <a:rPr lang="en-ID" sz="3600" dirty="0"/>
              <a:t>  </a:t>
            </a:r>
            <a:r>
              <a:rPr lang="en-ID" sz="3600" dirty="0" err="1"/>
              <a:t>dengan</a:t>
            </a:r>
            <a:r>
              <a:rPr lang="en-ID" sz="3600" dirty="0"/>
              <a:t>  </a:t>
            </a:r>
            <a:r>
              <a:rPr lang="en-ID" sz="3600" dirty="0" err="1"/>
              <a:t>anak</a:t>
            </a:r>
            <a:r>
              <a:rPr lang="en-ID" sz="3600" dirty="0"/>
              <a:t>.  </a:t>
            </a:r>
            <a:r>
              <a:rPr lang="en-ID" sz="3600" dirty="0" err="1"/>
              <a:t>Pendidik</a:t>
            </a:r>
            <a:r>
              <a:rPr lang="en-ID" sz="3600" dirty="0"/>
              <a:t> </a:t>
            </a:r>
            <a:r>
              <a:rPr lang="en-ID" sz="3600" dirty="0" err="1"/>
              <a:t>memiliki</a:t>
            </a:r>
            <a:r>
              <a:rPr lang="en-ID" sz="3600" dirty="0"/>
              <a:t> </a:t>
            </a:r>
            <a:r>
              <a:rPr lang="en-ID" sz="3600" dirty="0" err="1"/>
              <a:t>tantangan</a:t>
            </a:r>
            <a:r>
              <a:rPr lang="en-ID" sz="3600" dirty="0"/>
              <a:t> </a:t>
            </a:r>
            <a:r>
              <a:rPr lang="en-ID" sz="3600" dirty="0" err="1"/>
              <a:t>untuk</a:t>
            </a:r>
            <a:r>
              <a:rPr lang="en-ID" sz="3600" dirty="0"/>
              <a:t> </a:t>
            </a:r>
            <a:r>
              <a:rPr lang="en-ID" sz="3600" dirty="0" err="1"/>
              <a:t>mengembangkan</a:t>
            </a:r>
            <a:r>
              <a:rPr lang="en-ID" sz="3600" dirty="0"/>
              <a:t> </a:t>
            </a:r>
            <a:r>
              <a:rPr lang="en-ID" sz="3600" dirty="0" err="1"/>
              <a:t>profesionalisme</a:t>
            </a:r>
            <a:r>
              <a:rPr lang="en-ID" sz="3600" dirty="0"/>
              <a:t> </a:t>
            </a:r>
            <a:r>
              <a:rPr lang="en-ID" sz="3600" dirty="0" err="1"/>
              <a:t>dalam</a:t>
            </a:r>
            <a:r>
              <a:rPr lang="en-ID" sz="3600" dirty="0"/>
              <a:t> </a:t>
            </a:r>
            <a:r>
              <a:rPr lang="en-ID" sz="3600" dirty="0" err="1"/>
              <a:t>rangka</a:t>
            </a:r>
            <a:r>
              <a:rPr lang="en-ID" sz="3600" dirty="0"/>
              <a:t> </a:t>
            </a:r>
            <a:r>
              <a:rPr lang="en-ID" sz="3600" dirty="0" err="1"/>
              <a:t>menjadi</a:t>
            </a:r>
            <a:r>
              <a:rPr lang="en-ID" sz="3600" dirty="0"/>
              <a:t> </a:t>
            </a:r>
            <a:r>
              <a:rPr lang="en-ID" sz="3600" dirty="0" err="1"/>
              <a:t>jembatan</a:t>
            </a:r>
            <a:r>
              <a:rPr lang="en-ID" sz="3600" dirty="0"/>
              <a:t> dan </a:t>
            </a:r>
            <a:r>
              <a:rPr lang="en-ID" sz="3600" dirty="0" err="1"/>
              <a:t>agen</a:t>
            </a:r>
            <a:r>
              <a:rPr lang="en-ID" sz="3600" dirty="0"/>
              <a:t>  </a:t>
            </a:r>
            <a:r>
              <a:rPr lang="en-ID" sz="3600" dirty="0" err="1"/>
              <a:t>transformasi</a:t>
            </a:r>
            <a:r>
              <a:rPr lang="en-ID" sz="3600" dirty="0"/>
              <a:t>  </a:t>
            </a:r>
            <a:r>
              <a:rPr lang="en-ID" sz="3600" dirty="0" err="1"/>
              <a:t>nilai</a:t>
            </a:r>
            <a:r>
              <a:rPr lang="en-ID" sz="3600" dirty="0"/>
              <a:t>  </a:t>
            </a:r>
            <a:r>
              <a:rPr lang="en-ID" sz="3600" dirty="0" err="1"/>
              <a:t>dalam</a:t>
            </a:r>
            <a:r>
              <a:rPr lang="en-ID" sz="3600" dirty="0"/>
              <a:t>  </a:t>
            </a:r>
            <a:r>
              <a:rPr lang="en-ID" sz="3600" dirty="0" err="1"/>
              <a:t>kehidupan</a:t>
            </a:r>
            <a:r>
              <a:rPr lang="en-ID" sz="3600" dirty="0"/>
              <a:t>  </a:t>
            </a:r>
            <a:r>
              <a:rPr lang="en-ID" sz="3600" dirty="0" err="1"/>
              <a:t>anak</a:t>
            </a:r>
            <a:r>
              <a:rPr lang="en-ID" sz="3600" dirty="0"/>
              <a:t>  yang  </a:t>
            </a:r>
            <a:r>
              <a:rPr lang="en-ID" sz="3600" dirty="0" err="1"/>
              <a:t>bersifat</a:t>
            </a:r>
            <a:r>
              <a:rPr lang="en-ID" sz="3600" dirty="0"/>
              <a:t>  </a:t>
            </a:r>
            <a:r>
              <a:rPr lang="en-ID" sz="3600" dirty="0" err="1"/>
              <a:t>multikultural</a:t>
            </a:r>
            <a:r>
              <a:rPr lang="en-ID" sz="3600" dirty="0"/>
              <a:t>. </a:t>
            </a:r>
          </a:p>
          <a:p>
            <a:r>
              <a:rPr lang="en-ID" sz="3600" dirty="0" err="1"/>
              <a:t>Pertanyaannya</a:t>
            </a:r>
            <a:r>
              <a:rPr lang="en-ID" sz="3600" dirty="0"/>
              <a:t> : </a:t>
            </a:r>
            <a:r>
              <a:rPr lang="en-ID" sz="3600" dirty="0" err="1"/>
              <a:t>apakah</a:t>
            </a:r>
            <a:r>
              <a:rPr lang="en-ID" sz="3600" dirty="0"/>
              <a:t> </a:t>
            </a:r>
            <a:r>
              <a:rPr lang="en-ID" sz="3600" dirty="0" err="1"/>
              <a:t>ini</a:t>
            </a:r>
            <a:r>
              <a:rPr lang="en-ID" sz="3600" dirty="0"/>
              <a:t> </a:t>
            </a:r>
            <a:r>
              <a:rPr lang="en-ID" sz="3600" dirty="0" err="1"/>
              <a:t>sudah</a:t>
            </a:r>
            <a:r>
              <a:rPr lang="en-ID" sz="3600" dirty="0"/>
              <a:t> </a:t>
            </a:r>
            <a:r>
              <a:rPr lang="en-ID" sz="3600" dirty="0" err="1"/>
              <a:t>dimiliki</a:t>
            </a:r>
            <a:r>
              <a:rPr lang="en-ID" sz="3600" dirty="0"/>
              <a:t> para </a:t>
            </a:r>
            <a:r>
              <a:rPr lang="en-ID" sz="3600" dirty="0" err="1"/>
              <a:t>pendidik</a:t>
            </a:r>
            <a:r>
              <a:rPr lang="en-ID" sz="3600" dirty="0"/>
              <a:t> PAUD?</a:t>
            </a:r>
          </a:p>
        </p:txBody>
      </p:sp>
    </p:spTree>
    <p:extLst>
      <p:ext uri="{BB962C8B-B14F-4D97-AF65-F5344CB8AC3E}">
        <p14:creationId xmlns:p14="http://schemas.microsoft.com/office/powerpoint/2010/main" val="1962537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4">
            <a:extLst>
              <a:ext uri="{FF2B5EF4-FFF2-40B4-BE49-F238E27FC236}">
                <a16:creationId xmlns:a16="http://schemas.microsoft.com/office/drawing/2014/main" id="{B4C49988-6DEA-4C55-A6AA-ED9107A89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9014" y="2415620"/>
            <a:ext cx="2593975" cy="2670729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11267" name="Text Box 5">
            <a:extLst>
              <a:ext uri="{FF2B5EF4-FFF2-40B4-BE49-F238E27FC236}">
                <a16:creationId xmlns:a16="http://schemas.microsoft.com/office/drawing/2014/main" id="{1B068761-F371-4A37-9407-F3CA80628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9" y="3068638"/>
            <a:ext cx="24231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8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   </a:t>
            </a:r>
            <a:r>
              <a:rPr lang="en-US" altLang="en-US" sz="2000" dirty="0">
                <a:solidFill>
                  <a:prstClr val="black"/>
                </a:solidFill>
                <a:latin typeface="Arial Rounded MT Bold" panose="020F0704030504030204" pitchFamily="34" charset="0"/>
              </a:rPr>
              <a:t>PEMBELAJARAN</a:t>
            </a:r>
          </a:p>
        </p:txBody>
      </p:sp>
      <p:sp>
        <p:nvSpPr>
          <p:cNvPr id="11272" name="AutoShape 10">
            <a:extLst>
              <a:ext uri="{FF2B5EF4-FFF2-40B4-BE49-F238E27FC236}">
                <a16:creationId xmlns:a16="http://schemas.microsoft.com/office/drawing/2014/main" id="{80242E5C-D41B-4FB7-AC25-81C6C470E7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5152" y="3213100"/>
            <a:ext cx="217487" cy="360363"/>
          </a:xfrm>
          <a:prstGeom prst="downArrow">
            <a:avLst>
              <a:gd name="adj1" fmla="val 50000"/>
              <a:gd name="adj2" fmla="val 414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273" name="AutoShape 11">
            <a:extLst>
              <a:ext uri="{FF2B5EF4-FFF2-40B4-BE49-F238E27FC236}">
                <a16:creationId xmlns:a16="http://schemas.microsoft.com/office/drawing/2014/main" id="{2A6E6AEC-33F3-4064-984F-AD1286AD0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7" y="3429000"/>
            <a:ext cx="215900" cy="360363"/>
          </a:xfrm>
          <a:prstGeom prst="up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274" name="AutoShape 12">
            <a:extLst>
              <a:ext uri="{FF2B5EF4-FFF2-40B4-BE49-F238E27FC236}">
                <a16:creationId xmlns:a16="http://schemas.microsoft.com/office/drawing/2014/main" id="{C0A32391-2639-4BE5-A34B-E86DBF2173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8" y="2249488"/>
            <a:ext cx="358775" cy="215900"/>
          </a:xfrm>
          <a:prstGeom prst="rightArrow">
            <a:avLst>
              <a:gd name="adj1" fmla="val 50000"/>
              <a:gd name="adj2" fmla="val 415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275" name="AutoShape 13">
            <a:extLst>
              <a:ext uri="{FF2B5EF4-FFF2-40B4-BE49-F238E27FC236}">
                <a16:creationId xmlns:a16="http://schemas.microsoft.com/office/drawing/2014/main" id="{B6CDD911-F590-4CFF-898B-D935665EC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51538" y="4941888"/>
            <a:ext cx="431800" cy="2159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1276" name="Text Box 22">
            <a:extLst>
              <a:ext uri="{FF2B5EF4-FFF2-40B4-BE49-F238E27FC236}">
                <a16:creationId xmlns:a16="http://schemas.microsoft.com/office/drawing/2014/main" id="{0A0ACC59-B1FA-4B98-BAAD-7E235474F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614" y="404813"/>
            <a:ext cx="59769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prstClr val="black"/>
                </a:solidFill>
              </a:rPr>
              <a:t>DESAIN PEMBELAJARAN MULTIKULTURAL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268859-4871-4B75-8308-62DCC2580511}"/>
              </a:ext>
            </a:extLst>
          </p:cNvPr>
          <p:cNvSpPr/>
          <p:nvPr/>
        </p:nvSpPr>
        <p:spPr>
          <a:xfrm>
            <a:off x="5128587" y="5459895"/>
            <a:ext cx="2264402" cy="7401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STRATEGI</a:t>
            </a:r>
            <a:endParaRPr lang="en-ID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1141F7-EC5D-43F7-A579-D301DB5ED455}"/>
              </a:ext>
            </a:extLst>
          </p:cNvPr>
          <p:cNvSpPr/>
          <p:nvPr/>
        </p:nvSpPr>
        <p:spPr>
          <a:xfrm>
            <a:off x="7845287" y="3068638"/>
            <a:ext cx="2226365" cy="729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KOMPETENSI</a:t>
            </a:r>
            <a:endParaRPr lang="en-ID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6F6223-B448-44B0-A8AF-F250B4F08D43}"/>
              </a:ext>
            </a:extLst>
          </p:cNvPr>
          <p:cNvSpPr/>
          <p:nvPr/>
        </p:nvSpPr>
        <p:spPr>
          <a:xfrm flipH="1">
            <a:off x="5128587" y="1427163"/>
            <a:ext cx="2166564" cy="5992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MATERI</a:t>
            </a:r>
            <a:endParaRPr lang="en-ID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25DECC-9C2A-434F-A9FE-B29F462BFC18}"/>
              </a:ext>
            </a:extLst>
          </p:cNvPr>
          <p:cNvSpPr/>
          <p:nvPr/>
        </p:nvSpPr>
        <p:spPr>
          <a:xfrm>
            <a:off x="2544417" y="3213100"/>
            <a:ext cx="1921949" cy="842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EVALUASI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29582094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Upaya</a:t>
            </a:r>
            <a:r>
              <a:rPr lang="en-US" dirty="0"/>
              <a:t> </a:t>
            </a:r>
            <a:r>
              <a:rPr lang="en-US" dirty="0" err="1"/>
              <a:t>Mewujudkan</a:t>
            </a:r>
            <a:r>
              <a:rPr lang="en-US" dirty="0"/>
              <a:t> Pendidikan </a:t>
            </a:r>
            <a:r>
              <a:rPr lang="en-US" dirty="0" err="1"/>
              <a:t>Multikultural</a:t>
            </a:r>
            <a:endParaRPr lang="id-ID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5737420"/>
              </p:ext>
            </p:extLst>
          </p:nvPr>
        </p:nvGraphicFramePr>
        <p:xfrm>
          <a:off x="1981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87678183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djacency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246</TotalTime>
  <Words>526</Words>
  <Application>Microsoft Office PowerPoint</Application>
  <PresentationFormat>Widescreen</PresentationFormat>
  <Paragraphs>50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36" baseType="lpstr">
      <vt:lpstr>Arial</vt:lpstr>
      <vt:lpstr>Arial Black</vt:lpstr>
      <vt:lpstr>Arial Rounded MT Bold</vt:lpstr>
      <vt:lpstr>Baskerville Old Face</vt:lpstr>
      <vt:lpstr>Calibri</vt:lpstr>
      <vt:lpstr>Cambria</vt:lpstr>
      <vt:lpstr>Consolas</vt:lpstr>
      <vt:lpstr>Corbel</vt:lpstr>
      <vt:lpstr>Lucida Sans Unicode</vt:lpstr>
      <vt:lpstr>Tahoma</vt:lpstr>
      <vt:lpstr>Times New Roman</vt:lpstr>
      <vt:lpstr>Tw Cen MT</vt:lpstr>
      <vt:lpstr>Tw Cen MT Condensed</vt:lpstr>
      <vt:lpstr>Verdana</vt:lpstr>
      <vt:lpstr>Wingdings</vt:lpstr>
      <vt:lpstr>Wingdings 2</vt:lpstr>
      <vt:lpstr>Wingdings 3</vt:lpstr>
      <vt:lpstr>Integral</vt:lpstr>
      <vt:lpstr>Concourse</vt:lpstr>
      <vt:lpstr>Office Theme</vt:lpstr>
      <vt:lpstr>1_Office Theme</vt:lpstr>
      <vt:lpstr>1_Concourse</vt:lpstr>
      <vt:lpstr>Metro</vt:lpstr>
      <vt:lpstr>Adjacency</vt:lpstr>
      <vt:lpstr>Pendidikan Multikultural pada Anak Usia Dini: Isu dan Tantangan</vt:lpstr>
      <vt:lpstr>BIODATA</vt:lpstr>
      <vt:lpstr>APA ITU MULTIKULTURAL?</vt:lpstr>
      <vt:lpstr>PENDIDIKAN MULTIKULTURAL</vt:lpstr>
      <vt:lpstr>Peran Strategis Pendidikan Multikultural </vt:lpstr>
      <vt:lpstr>Bagaimana dengan PAUD?</vt:lpstr>
      <vt:lpstr>Apa Tantangan DI PAUD?</vt:lpstr>
      <vt:lpstr>PowerPoint Presentation</vt:lpstr>
      <vt:lpstr>Upaya Mewujudkan Pendidikan Multikultural</vt:lpstr>
      <vt:lpstr>Upaya Mewujudkan Pendidikan Multikultural</vt:lpstr>
      <vt:lpstr>PowerPoint Presentation</vt:lpstr>
      <vt:lpstr>Wassalamu’alaikum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Multikultural pada Anak Usia Dini: Isu dan Tantangan</dc:title>
  <dc:creator>HP</dc:creator>
  <cp:lastModifiedBy>HP</cp:lastModifiedBy>
  <cp:revision>33</cp:revision>
  <dcterms:created xsi:type="dcterms:W3CDTF">2020-07-20T03:41:21Z</dcterms:created>
  <dcterms:modified xsi:type="dcterms:W3CDTF">2020-07-21T04:30:16Z</dcterms:modified>
</cp:coreProperties>
</file>